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8FCAC3-2330-4E4D-8E92-E35D7B261154}" v="11" dt="2023-02-21T21:53:39.1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ON TAE HO" userId="405543ec9c807702" providerId="LiveId" clId="{438FCAC3-2330-4E4D-8E92-E35D7B261154}"/>
    <pc:docChg chg="undo custSel addSld modSld modMainMaster">
      <pc:chgData name="YOON TAE HO" userId="405543ec9c807702" providerId="LiveId" clId="{438FCAC3-2330-4E4D-8E92-E35D7B261154}" dt="2023-02-21T21:55:41.077" v="2692" actId="20577"/>
      <pc:docMkLst>
        <pc:docMk/>
      </pc:docMkLst>
      <pc:sldChg chg="modSp mod">
        <pc:chgData name="YOON TAE HO" userId="405543ec9c807702" providerId="LiveId" clId="{438FCAC3-2330-4E4D-8E92-E35D7B261154}" dt="2023-02-21T21:01:44.367" v="75" actId="404"/>
        <pc:sldMkLst>
          <pc:docMk/>
          <pc:sldMk cId="2841435899" sldId="256"/>
        </pc:sldMkLst>
        <pc:spChg chg="mod">
          <ac:chgData name="YOON TAE HO" userId="405543ec9c807702" providerId="LiveId" clId="{438FCAC3-2330-4E4D-8E92-E35D7B261154}" dt="2023-02-21T21:01:44.367" v="75" actId="404"/>
          <ac:spMkLst>
            <pc:docMk/>
            <pc:sldMk cId="2841435899" sldId="256"/>
            <ac:spMk id="2" creationId="{AE2D88FA-9038-16AA-7CB0-28A513BDEF45}"/>
          </ac:spMkLst>
        </pc:spChg>
        <pc:spChg chg="mod">
          <ac:chgData name="YOON TAE HO" userId="405543ec9c807702" providerId="LiveId" clId="{438FCAC3-2330-4E4D-8E92-E35D7B261154}" dt="2023-02-21T21:01:35.950" v="71" actId="20577"/>
          <ac:spMkLst>
            <pc:docMk/>
            <pc:sldMk cId="2841435899" sldId="256"/>
            <ac:spMk id="3" creationId="{FEA985A1-18C9-5933-93FF-2C8D8BAD877A}"/>
          </ac:spMkLst>
        </pc:spChg>
      </pc:sldChg>
      <pc:sldChg chg="addSp modSp new mod">
        <pc:chgData name="YOON TAE HO" userId="405543ec9c807702" providerId="LiveId" clId="{438FCAC3-2330-4E4D-8E92-E35D7B261154}" dt="2023-02-21T21:51:42.960" v="2561" actId="20577"/>
        <pc:sldMkLst>
          <pc:docMk/>
          <pc:sldMk cId="2425256328" sldId="257"/>
        </pc:sldMkLst>
        <pc:spChg chg="mod">
          <ac:chgData name="YOON TAE HO" userId="405543ec9c807702" providerId="LiveId" clId="{438FCAC3-2330-4E4D-8E92-E35D7B261154}" dt="2023-02-21T21:02:14.919" v="108" actId="20577"/>
          <ac:spMkLst>
            <pc:docMk/>
            <pc:sldMk cId="2425256328" sldId="257"/>
            <ac:spMk id="2" creationId="{4138C53E-6223-8848-F450-619185172F19}"/>
          </ac:spMkLst>
        </pc:spChg>
        <pc:spChg chg="mod">
          <ac:chgData name="YOON TAE HO" userId="405543ec9c807702" providerId="LiveId" clId="{438FCAC3-2330-4E4D-8E92-E35D7B261154}" dt="2023-02-21T21:13:00.104" v="1136" actId="6549"/>
          <ac:spMkLst>
            <pc:docMk/>
            <pc:sldMk cId="2425256328" sldId="257"/>
            <ac:spMk id="3" creationId="{51F382E0-0B1D-3C8F-7A27-D9D10C0D3EA9}"/>
          </ac:spMkLst>
        </pc:spChg>
        <pc:graphicFrameChg chg="add mod modGraphic">
          <ac:chgData name="YOON TAE HO" userId="405543ec9c807702" providerId="LiveId" clId="{438FCAC3-2330-4E4D-8E92-E35D7B261154}" dt="2023-02-21T21:51:42.960" v="2561" actId="20577"/>
          <ac:graphicFrameMkLst>
            <pc:docMk/>
            <pc:sldMk cId="2425256328" sldId="257"/>
            <ac:graphicFrameMk id="4" creationId="{6956A67F-B268-502A-C67C-D6837A2B63F3}"/>
          </ac:graphicFrameMkLst>
        </pc:graphicFrameChg>
      </pc:sldChg>
      <pc:sldChg chg="modSp new mod">
        <pc:chgData name="YOON TAE HO" userId="405543ec9c807702" providerId="LiveId" clId="{438FCAC3-2330-4E4D-8E92-E35D7B261154}" dt="2023-02-21T21:34:18.713" v="1612" actId="12"/>
        <pc:sldMkLst>
          <pc:docMk/>
          <pc:sldMk cId="989805683" sldId="258"/>
        </pc:sldMkLst>
        <pc:spChg chg="mod">
          <ac:chgData name="YOON TAE HO" userId="405543ec9c807702" providerId="LiveId" clId="{438FCAC3-2330-4E4D-8E92-E35D7B261154}" dt="2023-02-21T21:03:57.883" v="300" actId="20577"/>
          <ac:spMkLst>
            <pc:docMk/>
            <pc:sldMk cId="989805683" sldId="258"/>
            <ac:spMk id="2" creationId="{D94D6A79-94C3-1BC0-E2CF-54BFEF218314}"/>
          </ac:spMkLst>
        </pc:spChg>
        <pc:spChg chg="mod">
          <ac:chgData name="YOON TAE HO" userId="405543ec9c807702" providerId="LiveId" clId="{438FCAC3-2330-4E4D-8E92-E35D7B261154}" dt="2023-02-21T21:34:18.713" v="1612" actId="12"/>
          <ac:spMkLst>
            <pc:docMk/>
            <pc:sldMk cId="989805683" sldId="258"/>
            <ac:spMk id="3" creationId="{5C6DA939-1E6A-1A26-6E0A-F711BD124A05}"/>
          </ac:spMkLst>
        </pc:spChg>
      </pc:sldChg>
      <pc:sldChg chg="addSp delSp modSp new mod">
        <pc:chgData name="YOON TAE HO" userId="405543ec9c807702" providerId="LiveId" clId="{438FCAC3-2330-4E4D-8E92-E35D7B261154}" dt="2023-02-21T21:50:18.400" v="2541" actId="20577"/>
        <pc:sldMkLst>
          <pc:docMk/>
          <pc:sldMk cId="3942127037" sldId="259"/>
        </pc:sldMkLst>
        <pc:spChg chg="mod">
          <ac:chgData name="YOON TAE HO" userId="405543ec9c807702" providerId="LiveId" clId="{438FCAC3-2330-4E4D-8E92-E35D7B261154}" dt="2023-02-21T21:32:17.827" v="1598" actId="6549"/>
          <ac:spMkLst>
            <pc:docMk/>
            <pc:sldMk cId="3942127037" sldId="259"/>
            <ac:spMk id="2" creationId="{EEE6777E-61CE-6297-AB00-D62CECF7EE1E}"/>
          </ac:spMkLst>
        </pc:spChg>
        <pc:spChg chg="del mod">
          <ac:chgData name="YOON TAE HO" userId="405543ec9c807702" providerId="LiveId" clId="{438FCAC3-2330-4E4D-8E92-E35D7B261154}" dt="2023-02-21T21:23:23.644" v="1192" actId="478"/>
          <ac:spMkLst>
            <pc:docMk/>
            <pc:sldMk cId="3942127037" sldId="259"/>
            <ac:spMk id="3" creationId="{869D8B11-AD28-E789-3C33-543731EFEC33}"/>
          </ac:spMkLst>
        </pc:spChg>
        <pc:spChg chg="add mod">
          <ac:chgData name="YOON TAE HO" userId="405543ec9c807702" providerId="LiveId" clId="{438FCAC3-2330-4E4D-8E92-E35D7B261154}" dt="2023-02-21T21:21:19.667" v="1163" actId="27636"/>
          <ac:spMkLst>
            <pc:docMk/>
            <pc:sldMk cId="3942127037" sldId="259"/>
            <ac:spMk id="4" creationId="{3A923817-3C32-3D81-138E-93424B7791D5}"/>
          </ac:spMkLst>
        </pc:spChg>
        <pc:spChg chg="add mod">
          <ac:chgData name="YOON TAE HO" userId="405543ec9c807702" providerId="LiveId" clId="{438FCAC3-2330-4E4D-8E92-E35D7B261154}" dt="2023-02-21T21:21:17.463" v="1161" actId="27636"/>
          <ac:spMkLst>
            <pc:docMk/>
            <pc:sldMk cId="3942127037" sldId="259"/>
            <ac:spMk id="5" creationId="{4FEAF6AE-824D-1D6D-54C0-DFCA947EADC7}"/>
          </ac:spMkLst>
        </pc:spChg>
        <pc:spChg chg="add mod">
          <ac:chgData name="YOON TAE HO" userId="405543ec9c807702" providerId="LiveId" clId="{438FCAC3-2330-4E4D-8E92-E35D7B261154}" dt="2023-02-21T21:48:50.909" v="2411" actId="1076"/>
          <ac:spMkLst>
            <pc:docMk/>
            <pc:sldMk cId="3942127037" sldId="259"/>
            <ac:spMk id="6" creationId="{8B924FB0-2F1B-D07E-A781-85C369218792}"/>
          </ac:spMkLst>
        </pc:spChg>
        <pc:spChg chg="add mod">
          <ac:chgData name="YOON TAE HO" userId="405543ec9c807702" providerId="LiveId" clId="{438FCAC3-2330-4E4D-8E92-E35D7B261154}" dt="2023-02-21T21:48:50.909" v="2411" actId="1076"/>
          <ac:spMkLst>
            <pc:docMk/>
            <pc:sldMk cId="3942127037" sldId="259"/>
            <ac:spMk id="7" creationId="{4D359746-5F64-B730-8D13-28F926CF110F}"/>
          </ac:spMkLst>
        </pc:spChg>
        <pc:spChg chg="add mod">
          <ac:chgData name="YOON TAE HO" userId="405543ec9c807702" providerId="LiveId" clId="{438FCAC3-2330-4E4D-8E92-E35D7B261154}" dt="2023-02-21T21:48:50.909" v="2411" actId="1076"/>
          <ac:spMkLst>
            <pc:docMk/>
            <pc:sldMk cId="3942127037" sldId="259"/>
            <ac:spMk id="8" creationId="{6B7A5BD9-3967-99B3-1292-F295CC0528A7}"/>
          </ac:spMkLst>
        </pc:spChg>
        <pc:spChg chg="add mod">
          <ac:chgData name="YOON TAE HO" userId="405543ec9c807702" providerId="LiveId" clId="{438FCAC3-2330-4E4D-8E92-E35D7B261154}" dt="2023-02-21T21:50:18.400" v="2541" actId="20577"/>
          <ac:spMkLst>
            <pc:docMk/>
            <pc:sldMk cId="3942127037" sldId="259"/>
            <ac:spMk id="10" creationId="{95DE9EEA-6DCE-A551-9985-B959EE8069A9}"/>
          </ac:spMkLst>
        </pc:spChg>
      </pc:sldChg>
      <pc:sldChg chg="modSp new mod">
        <pc:chgData name="YOON TAE HO" userId="405543ec9c807702" providerId="LiveId" clId="{438FCAC3-2330-4E4D-8E92-E35D7B261154}" dt="2023-02-21T21:46:46.491" v="2298" actId="313"/>
        <pc:sldMkLst>
          <pc:docMk/>
          <pc:sldMk cId="1246346539" sldId="260"/>
        </pc:sldMkLst>
        <pc:spChg chg="mod">
          <ac:chgData name="YOON TAE HO" userId="405543ec9c807702" providerId="LiveId" clId="{438FCAC3-2330-4E4D-8E92-E35D7B261154}" dt="2023-02-21T21:04:16.317" v="359" actId="20577"/>
          <ac:spMkLst>
            <pc:docMk/>
            <pc:sldMk cId="1246346539" sldId="260"/>
            <ac:spMk id="2" creationId="{C3FE5F5A-9269-9474-F806-C49DB396FFA4}"/>
          </ac:spMkLst>
        </pc:spChg>
        <pc:spChg chg="mod">
          <ac:chgData name="YOON TAE HO" userId="405543ec9c807702" providerId="LiveId" clId="{438FCAC3-2330-4E4D-8E92-E35D7B261154}" dt="2023-02-21T21:46:46.491" v="2298" actId="313"/>
          <ac:spMkLst>
            <pc:docMk/>
            <pc:sldMk cId="1246346539" sldId="260"/>
            <ac:spMk id="3" creationId="{A3F70DF8-C933-713B-BA77-1578B12519F1}"/>
          </ac:spMkLst>
        </pc:spChg>
      </pc:sldChg>
      <pc:sldChg chg="modSp new mod">
        <pc:chgData name="YOON TAE HO" userId="405543ec9c807702" providerId="LiveId" clId="{438FCAC3-2330-4E4D-8E92-E35D7B261154}" dt="2023-02-21T21:48:14.891" v="2408" actId="20577"/>
        <pc:sldMkLst>
          <pc:docMk/>
          <pc:sldMk cId="3451719830" sldId="261"/>
        </pc:sldMkLst>
        <pc:spChg chg="mod">
          <ac:chgData name="YOON TAE HO" userId="405543ec9c807702" providerId="LiveId" clId="{438FCAC3-2330-4E4D-8E92-E35D7B261154}" dt="2023-02-21T21:04:46.903" v="480" actId="20577"/>
          <ac:spMkLst>
            <pc:docMk/>
            <pc:sldMk cId="3451719830" sldId="261"/>
            <ac:spMk id="2" creationId="{1F200D9A-9B08-AD6E-0EE5-247D7473A9C2}"/>
          </ac:spMkLst>
        </pc:spChg>
        <pc:spChg chg="mod">
          <ac:chgData name="YOON TAE HO" userId="405543ec9c807702" providerId="LiveId" clId="{438FCAC3-2330-4E4D-8E92-E35D7B261154}" dt="2023-02-21T21:48:14.891" v="2408" actId="20577"/>
          <ac:spMkLst>
            <pc:docMk/>
            <pc:sldMk cId="3451719830" sldId="261"/>
            <ac:spMk id="3" creationId="{C9625BF7-16AF-3F80-C864-6C4D2BBF25B7}"/>
          </ac:spMkLst>
        </pc:spChg>
      </pc:sldChg>
      <pc:sldChg chg="modSp new mod">
        <pc:chgData name="YOON TAE HO" userId="405543ec9c807702" providerId="LiveId" clId="{438FCAC3-2330-4E4D-8E92-E35D7B261154}" dt="2023-02-21T21:43:44.369" v="2027" actId="21"/>
        <pc:sldMkLst>
          <pc:docMk/>
          <pc:sldMk cId="2542785195" sldId="262"/>
        </pc:sldMkLst>
        <pc:spChg chg="mod">
          <ac:chgData name="YOON TAE HO" userId="405543ec9c807702" providerId="LiveId" clId="{438FCAC3-2330-4E4D-8E92-E35D7B261154}" dt="2023-02-21T21:37:17.830" v="1969" actId="20577"/>
          <ac:spMkLst>
            <pc:docMk/>
            <pc:sldMk cId="2542785195" sldId="262"/>
            <ac:spMk id="2" creationId="{7BFF3B5E-0230-EAD7-1A58-FA19CF118567}"/>
          </ac:spMkLst>
        </pc:spChg>
        <pc:spChg chg="mod">
          <ac:chgData name="YOON TAE HO" userId="405543ec9c807702" providerId="LiveId" clId="{438FCAC3-2330-4E4D-8E92-E35D7B261154}" dt="2023-02-21T21:43:44.369" v="2027" actId="21"/>
          <ac:spMkLst>
            <pc:docMk/>
            <pc:sldMk cId="2542785195" sldId="262"/>
            <ac:spMk id="3" creationId="{283C627E-BDB6-5740-A727-B1C6B1E1C856}"/>
          </ac:spMkLst>
        </pc:spChg>
      </pc:sldChg>
      <pc:sldChg chg="addSp modSp new mod">
        <pc:chgData name="YOON TAE HO" userId="405543ec9c807702" providerId="LiveId" clId="{438FCAC3-2330-4E4D-8E92-E35D7B261154}" dt="2023-02-21T21:29:23.337" v="1407" actId="1076"/>
        <pc:sldMkLst>
          <pc:docMk/>
          <pc:sldMk cId="4246464892" sldId="263"/>
        </pc:sldMkLst>
        <pc:spChg chg="mod">
          <ac:chgData name="YOON TAE HO" userId="405543ec9c807702" providerId="LiveId" clId="{438FCAC3-2330-4E4D-8E92-E35D7B261154}" dt="2023-02-21T21:24:39.177" v="1254" actId="20577"/>
          <ac:spMkLst>
            <pc:docMk/>
            <pc:sldMk cId="4246464892" sldId="263"/>
            <ac:spMk id="2" creationId="{31BCD0DD-1F07-C74C-9843-8D4CAF25514E}"/>
          </ac:spMkLst>
        </pc:spChg>
        <pc:picChg chg="add mod">
          <ac:chgData name="YOON TAE HO" userId="405543ec9c807702" providerId="LiveId" clId="{438FCAC3-2330-4E4D-8E92-E35D7B261154}" dt="2023-02-21T21:29:23.337" v="1407" actId="1076"/>
          <ac:picMkLst>
            <pc:docMk/>
            <pc:sldMk cId="4246464892" sldId="263"/>
            <ac:picMk id="5" creationId="{DAFAA240-DED4-9100-DA87-D458D535DF4E}"/>
          </ac:picMkLst>
        </pc:picChg>
      </pc:sldChg>
      <pc:sldChg chg="modSp new mod">
        <pc:chgData name="YOON TAE HO" userId="405543ec9c807702" providerId="LiveId" clId="{438FCAC3-2330-4E4D-8E92-E35D7B261154}" dt="2023-02-21T21:55:41.077" v="2692" actId="20577"/>
        <pc:sldMkLst>
          <pc:docMk/>
          <pc:sldMk cId="755962720" sldId="264"/>
        </pc:sldMkLst>
        <pc:spChg chg="mod">
          <ac:chgData name="YOON TAE HO" userId="405543ec9c807702" providerId="LiveId" clId="{438FCAC3-2330-4E4D-8E92-E35D7B261154}" dt="2023-02-21T21:50:48.019" v="2560" actId="20577"/>
          <ac:spMkLst>
            <pc:docMk/>
            <pc:sldMk cId="755962720" sldId="264"/>
            <ac:spMk id="2" creationId="{30FE06B5-C236-1425-0929-A994AF153A3E}"/>
          </ac:spMkLst>
        </pc:spChg>
        <pc:spChg chg="mod">
          <ac:chgData name="YOON TAE HO" userId="405543ec9c807702" providerId="LiveId" clId="{438FCAC3-2330-4E4D-8E92-E35D7B261154}" dt="2023-02-21T21:55:41.077" v="2692" actId="20577"/>
          <ac:spMkLst>
            <pc:docMk/>
            <pc:sldMk cId="755962720" sldId="264"/>
            <ac:spMk id="3" creationId="{B380C427-3D59-0DA6-6AC2-4A2B4A904F70}"/>
          </ac:spMkLst>
        </pc:spChg>
      </pc:sldChg>
      <pc:sldMasterChg chg="modSldLayout">
        <pc:chgData name="YOON TAE HO" userId="405543ec9c807702" providerId="LiveId" clId="{438FCAC3-2330-4E4D-8E92-E35D7B261154}" dt="2023-02-21T21:02:05.637" v="81" actId="404"/>
        <pc:sldMasterMkLst>
          <pc:docMk/>
          <pc:sldMasterMk cId="1377099607" sldId="2147483648"/>
        </pc:sldMasterMkLst>
        <pc:sldLayoutChg chg="modSp mod">
          <pc:chgData name="YOON TAE HO" userId="405543ec9c807702" providerId="LiveId" clId="{438FCAC3-2330-4E4D-8E92-E35D7B261154}" dt="2023-02-21T21:02:05.637" v="81" actId="404"/>
          <pc:sldLayoutMkLst>
            <pc:docMk/>
            <pc:sldMasterMk cId="1377099607" sldId="2147483648"/>
            <pc:sldLayoutMk cId="2650473734" sldId="2147483650"/>
          </pc:sldLayoutMkLst>
          <pc:spChg chg="mod">
            <ac:chgData name="YOON TAE HO" userId="405543ec9c807702" providerId="LiveId" clId="{438FCAC3-2330-4E4D-8E92-E35D7B261154}" dt="2023-02-21T21:02:05.637" v="81" actId="404"/>
            <ac:spMkLst>
              <pc:docMk/>
              <pc:sldMasterMk cId="1377099607" sldId="2147483648"/>
              <pc:sldLayoutMk cId="2650473734" sldId="2147483650"/>
              <ac:spMk id="2" creationId="{BC6E083F-569D-1D26-7E4A-687B8393DADB}"/>
            </ac:spMkLst>
          </pc:spChg>
          <pc:spChg chg="mod">
            <ac:chgData name="YOON TAE HO" userId="405543ec9c807702" providerId="LiveId" clId="{438FCAC3-2330-4E4D-8E92-E35D7B261154}" dt="2023-02-21T21:02:05.637" v="81" actId="404"/>
            <ac:spMkLst>
              <pc:docMk/>
              <pc:sldMasterMk cId="1377099607" sldId="2147483648"/>
              <pc:sldLayoutMk cId="2650473734" sldId="2147483650"/>
              <ac:spMk id="3" creationId="{ED8A7378-F9AC-7634-9446-28EB7FB57042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6C491-CF41-065F-F666-75ED81D9E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3C2483-8CA8-6B45-5B02-B9DB933AE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931F6-24A6-5CF7-FE2F-88C52495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7E4CE-8B64-43DC-B168-8B3C5D2DF36A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DBE0B-F8BE-36BA-E6FD-A124EA9C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225AFA-072F-7C5B-9746-1BC3E0A5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839E-725A-4763-A8C4-DAF1A0696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97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02BF9-2315-0DB9-D28A-684FF060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2401F9-F219-A26C-17A1-0BF83EEBC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9E4633-D15A-6A72-88D6-83B089FA7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7E4CE-8B64-43DC-B168-8B3C5D2DF36A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ABB654-FF36-46C2-FBFE-449261352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E8B1FB-0ADA-A114-3AA5-43757AD32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839E-725A-4763-A8C4-DAF1A0696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33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88FED6-CF7A-DB82-0A1B-174BA3E2F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E228C1-CECC-E37B-1AF9-C493D3414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33CAC-7C6B-7659-9469-CFC70483C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7E4CE-8B64-43DC-B168-8B3C5D2DF36A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EC593E-C1EB-F70D-575A-F5447B38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43D001-2B26-5C1F-96A6-A99AD5B12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839E-725A-4763-A8C4-DAF1A0696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86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E083F-569D-1D26-7E4A-687B8393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0264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8A7378-F9AC-7634-9446-28EB7FB57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4785"/>
            <a:ext cx="10515600" cy="520217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334782-3A13-19E4-3203-32DB9D9BE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7E4CE-8B64-43DC-B168-8B3C5D2DF36A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8443A5-2E27-89AF-3EAE-7AF9BE505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A70A45-025B-9551-7C3F-37F3A6EB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839E-725A-4763-A8C4-DAF1A0696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47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10542-BEF5-A4FA-024A-E8C4C2275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E5C4C0-21B1-2AEE-5A16-8F7D527D8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5E3C8C-7E4C-2250-836F-7E481885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7E4CE-8B64-43DC-B168-8B3C5D2DF36A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CF6656-825D-6F5C-F6DE-CF0D5942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A1BA69-648D-E600-0159-69358BCE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839E-725A-4763-A8C4-DAF1A0696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57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96A18-0287-D01B-9AF6-EBF304CF2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511B53-8FF1-A800-AB6A-D6153F1DD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DF70B2-75F6-CFA0-5F88-C1402EAE7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1B0D2F-1C32-8418-03AE-57E85EA52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7E4CE-8B64-43DC-B168-8B3C5D2DF36A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264A95-F6FD-1BCD-A33F-6ECE20433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B16E07-453A-6F23-A58B-71CA993DF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839E-725A-4763-A8C4-DAF1A0696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315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FC244-CA8F-8860-5DCD-D7069DEAE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F420BC-F108-219E-726F-A27B57225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50A68D-9F18-E40E-989A-6869DCCEA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9CEE9D-C48E-79D5-8994-8B973D11E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094E11-D5DD-9DB1-850B-B1261ADE2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B3124C-3D3D-7B1C-A84C-F6D0A475E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7E4CE-8B64-43DC-B168-8B3C5D2DF36A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931B6E-4155-E900-268A-673A09D4B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961E82-F2B4-853D-18D0-5E26B8A0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839E-725A-4763-A8C4-DAF1A0696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964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22F66-C475-9271-4AC2-9180E3A0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DCCC20-8D43-7AB4-3C4F-B36560FCE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7E4CE-8B64-43DC-B168-8B3C5D2DF36A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845A0C-B717-06F4-75D3-8C74302B8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2E2C92-9250-B56D-49D4-E617F40C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839E-725A-4763-A8C4-DAF1A0696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72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06A442-3080-3A5A-5135-FB1318433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7E4CE-8B64-43DC-B168-8B3C5D2DF36A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AD7BE3-93D2-25AC-222D-C8E2EC4D5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6468C4-4809-BEA1-A9E1-E3E62229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839E-725A-4763-A8C4-DAF1A0696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85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863A0-EE3B-EE66-F6FD-D9351296E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1D13FD-22C7-3512-AFE8-17413B21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5A4872-DF36-D977-56E2-AB6B96EE4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3D9DBC-CAE3-976E-7401-E33261A11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7E4CE-8B64-43DC-B168-8B3C5D2DF36A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98F7E6-2074-D800-EFFF-7C0A1002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F03AD1-219C-8AE4-59BC-84AF2DCDA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839E-725A-4763-A8C4-DAF1A0696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9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1ACA3-FD1D-0C24-4EA2-CA5AEB9A3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469214-6830-CED2-2564-2E798920C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20DF95-6589-CC49-9B7D-13B985033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5D73D3-BCEA-6851-7457-DE234865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7E4CE-8B64-43DC-B168-8B3C5D2DF36A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56B561-8CDF-3653-78B8-08607CFFE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B92BE8-D79C-ECEA-9431-4AFBF99E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839E-725A-4763-A8C4-DAF1A0696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57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CC4172-D867-AAD9-3AC8-7EED1E928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E3BE1F-7185-B31A-EA5C-3E1A5DB54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26DD4A-E0C7-28C4-19A1-EAB6345C6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7E4CE-8B64-43DC-B168-8B3C5D2DF36A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050D3-2C78-32A7-A26C-C893882DC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78B8B-3C77-6866-6508-283EFCE34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2839E-725A-4763-A8C4-DAF1A0696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09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2b.go.kr:1443/pt/pubdata/moveProdCntrctDtlPop.d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D88FA-9038-16AA-7CB0-28A513BDE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조달청 데이터 수집 방법 조사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A985A1-18C9-5933-93FF-2C8D8BAD87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2023.02.22 </a:t>
            </a:r>
            <a:r>
              <a:rPr lang="ko-KR" altLang="en-US" dirty="0"/>
              <a:t>윤태호</a:t>
            </a:r>
          </a:p>
        </p:txBody>
      </p:sp>
    </p:spTree>
    <p:extLst>
      <p:ext uri="{BB962C8B-B14F-4D97-AF65-F5344CB8AC3E}">
        <p14:creationId xmlns:p14="http://schemas.microsoft.com/office/powerpoint/2010/main" val="2841435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8C53E-6223-8848-F450-619185172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수집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F382E0-0B1D-3C8F-7A27-D9D10C0D3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API vs.</a:t>
            </a:r>
            <a:r>
              <a:rPr lang="ko-KR" altLang="en-US" dirty="0"/>
              <a:t> 빅데이터 다운로드</a:t>
            </a:r>
            <a:endParaRPr lang="en-US" altLang="ko-KR" dirty="0"/>
          </a:p>
          <a:p>
            <a:r>
              <a:rPr lang="ko-KR" altLang="en-US" dirty="0"/>
              <a:t>결론</a:t>
            </a:r>
            <a:r>
              <a:rPr lang="en-US" altLang="ko-KR" dirty="0"/>
              <a:t>: </a:t>
            </a:r>
            <a:r>
              <a:rPr lang="ko-KR" altLang="en-US" dirty="0"/>
              <a:t>빅데이터 수집이 낫다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956A67F-B268-502A-C67C-D6837A2B6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313620"/>
              </p:ext>
            </p:extLst>
          </p:nvPr>
        </p:nvGraphicFramePr>
        <p:xfrm>
          <a:off x="838200" y="2930129"/>
          <a:ext cx="10571922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487">
                  <a:extLst>
                    <a:ext uri="{9D8B030D-6E8A-4147-A177-3AD203B41FA5}">
                      <a16:colId xmlns:a16="http://schemas.microsoft.com/office/drawing/2014/main" val="3695294207"/>
                    </a:ext>
                  </a:extLst>
                </a:gridCol>
                <a:gridCol w="4039263">
                  <a:extLst>
                    <a:ext uri="{9D8B030D-6E8A-4147-A177-3AD203B41FA5}">
                      <a16:colId xmlns:a16="http://schemas.microsoft.com/office/drawing/2014/main" val="3488957395"/>
                    </a:ext>
                  </a:extLst>
                </a:gridCol>
                <a:gridCol w="4707172">
                  <a:extLst>
                    <a:ext uri="{9D8B030D-6E8A-4147-A177-3AD203B41FA5}">
                      <a16:colId xmlns:a16="http://schemas.microsoft.com/office/drawing/2014/main" val="1918455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Open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빅데이터 다운로드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91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https://data.g2b.go.kr:1443/pt/searchData/moveOpenApiDtl.do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https://data.g2b.go.kr:1443/pt/searchData/moveFileDataLst.do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05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36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일일 트래픽 제한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과거데이터 수집 어려운 수준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개월</a:t>
                      </a:r>
                      <a:r>
                        <a:rPr lang="en-US" altLang="ko-KR" dirty="0"/>
                        <a:t>~12</a:t>
                      </a:r>
                      <a:r>
                        <a:rPr lang="ko-KR" altLang="en-US" dirty="0"/>
                        <a:t>개월 검색 기간 제한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012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최근 일자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과거 데이터 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267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256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F3B5E-0230-EAD7-1A58-FA19CF118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제공 정보의 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C627E-BDB6-5740-A727-B1C6B1E1C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업체의 제안서</a:t>
            </a:r>
            <a:r>
              <a:rPr lang="en-US" altLang="ko-KR" dirty="0"/>
              <a:t>,</a:t>
            </a:r>
            <a:r>
              <a:rPr lang="ko-KR" altLang="en-US" dirty="0"/>
              <a:t> 견적서를 볼 수 없음 </a:t>
            </a:r>
            <a:endParaRPr lang="en-US" altLang="ko-KR" dirty="0"/>
          </a:p>
          <a:p>
            <a:r>
              <a:rPr lang="ko-KR" altLang="en-US" dirty="0"/>
              <a:t>데이터 가격 알 수 없음</a:t>
            </a:r>
            <a:r>
              <a:rPr lang="en-US" altLang="ko-KR" dirty="0"/>
              <a:t>. </a:t>
            </a:r>
            <a:r>
              <a:rPr lang="ko-KR" altLang="en-US" dirty="0"/>
              <a:t>전체 낙찰가만 알 수 있음</a:t>
            </a:r>
            <a:endParaRPr lang="en-US" altLang="ko-KR" dirty="0"/>
          </a:p>
          <a:p>
            <a:r>
              <a:rPr lang="ko-KR" altLang="en-US" dirty="0"/>
              <a:t>데이터 구매만 별도 사업으로 나오는 경우 거의 없음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조회 제한</a:t>
            </a:r>
            <a:r>
              <a:rPr lang="en-US" altLang="ko-KR" dirty="0"/>
              <a:t>: </a:t>
            </a:r>
            <a:r>
              <a:rPr lang="ko-KR" altLang="en-US" dirty="0"/>
              <a:t>물품 분류가 없어 데이터 구매계약만 조회할 수 없음</a:t>
            </a:r>
            <a:endParaRPr lang="en-US" altLang="ko-KR" dirty="0"/>
          </a:p>
          <a:p>
            <a:pPr lvl="1"/>
            <a:r>
              <a:rPr lang="ko-KR" altLang="en-US" dirty="0"/>
              <a:t>전체 데이터를 분석해야 함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278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D6A79-94C3-1BC0-E2CF-54BFEF218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6DA939-1E6A-1A26-6E0A-F711BD124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나라장터 계약정보서비스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나라장터 낙찰정보서비스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나라장터 입찰공고정보서비스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공공조달통계정보서비스</a:t>
            </a:r>
            <a:endParaRPr lang="ko-KR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종합 쇼핑몰 품목정보 서비스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나라장터 </a:t>
            </a:r>
            <a:r>
              <a:rPr lang="ko-KR" alt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공공데이터개방표준서비스</a:t>
            </a:r>
            <a:endParaRPr lang="ko-KR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나라장터 사용자정보서비스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나라장터 발주계획현황서비스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조달청 물품목록정보서비스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나라장터 사전규격정보서비스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조달청 물품관리정보서비스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나라장터 </a:t>
            </a:r>
            <a:r>
              <a:rPr lang="ko-KR" alt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계약과정통합공개서비스</a:t>
            </a:r>
            <a:endParaRPr lang="ko-KR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나라장터 가격정보현황서비스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나라장터 조달요청서비스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누리장터 민간계약정보서비스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누리장터 민간낙찰정보서비스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누리장터 민간입찰공고서비스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나라장터 업종 및 근거법규서비스</a:t>
            </a:r>
          </a:p>
        </p:txBody>
      </p:sp>
    </p:spTree>
    <p:extLst>
      <p:ext uri="{BB962C8B-B14F-4D97-AF65-F5344CB8AC3E}">
        <p14:creationId xmlns:p14="http://schemas.microsoft.com/office/powerpoint/2010/main" val="98980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6777E-61CE-6297-AB00-D62CECF7E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빅데이터 </a:t>
            </a:r>
            <a:r>
              <a:rPr lang="en-US" altLang="ko-KR" dirty="0"/>
              <a:t>87</a:t>
            </a:r>
            <a:r>
              <a:rPr lang="ko-KR" altLang="en-US" dirty="0"/>
              <a:t>종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A923817-3C32-3D81-138E-93424B7791D5}"/>
              </a:ext>
            </a:extLst>
          </p:cNvPr>
          <p:cNvSpPr txBox="1">
            <a:spLocks/>
          </p:cNvSpPr>
          <p:nvPr/>
        </p:nvSpPr>
        <p:spPr>
          <a:xfrm>
            <a:off x="4298343" y="974785"/>
            <a:ext cx="2429786" cy="5202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FEAF6AE-824D-1D6D-54C0-DFCA947EADC7}"/>
              </a:ext>
            </a:extLst>
          </p:cNvPr>
          <p:cNvSpPr txBox="1">
            <a:spLocks/>
          </p:cNvSpPr>
          <p:nvPr/>
        </p:nvSpPr>
        <p:spPr>
          <a:xfrm>
            <a:off x="8051359" y="904548"/>
            <a:ext cx="2429786" cy="5202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924FB0-2F1B-D07E-A781-85C369218792}"/>
              </a:ext>
            </a:extLst>
          </p:cNvPr>
          <p:cNvSpPr txBox="1"/>
          <p:nvPr/>
        </p:nvSpPr>
        <p:spPr>
          <a:xfrm>
            <a:off x="4783850" y="1687354"/>
            <a:ext cx="353475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물품 조달요청 상세내역</a:t>
            </a:r>
          </a:p>
          <a:p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용역 계약 구성업체 내역</a:t>
            </a:r>
          </a:p>
          <a:p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종합 입찰공고 및 계약 내역</a:t>
            </a:r>
          </a:p>
          <a:p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우수제품 중앙조달 내역</a:t>
            </a:r>
          </a:p>
          <a:p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물품 선택 항목별 계약 집계</a:t>
            </a:r>
          </a:p>
          <a:p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용역 발주계획 내역</a:t>
            </a:r>
          </a:p>
          <a:p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특정품목 조달 집계</a:t>
            </a:r>
          </a:p>
          <a:p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물품 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조달요청 내역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용역 입찰분류별 진행 내역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일반용역 계약 상세내역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공사 발주계획 내역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벤처나라 물품 주문거래 내역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우수제품 중앙조달 종결 내역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상품정보 품목 등록 내역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물품 입찰분류별 </a:t>
            </a:r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진행 내역</a:t>
            </a:r>
          </a:p>
          <a:p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물품 계약 구성업체 내역</a:t>
            </a:r>
          </a:p>
          <a:p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조달업체별 입찰참가실적 집계</a:t>
            </a:r>
          </a:p>
          <a:p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공사 계약 구성업체 내역</a:t>
            </a:r>
          </a:p>
          <a:p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용역 사전규격 내역</a:t>
            </a:r>
          </a:p>
          <a:p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중소기업 경쟁제품 및 공사용자재 직접구매 대상</a:t>
            </a:r>
          </a:p>
          <a:p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물품 사전규격 내역</a:t>
            </a:r>
          </a:p>
          <a:p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물품 선택 항목별 계약 상세집계</a:t>
            </a:r>
          </a:p>
          <a:p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우수제품 지정 내역</a:t>
            </a:r>
          </a:p>
          <a:p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외자 계약 상세내역</a:t>
            </a:r>
          </a:p>
          <a:p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업종 및 근거법규 내역</a:t>
            </a:r>
          </a:p>
          <a:p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친환경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환경표지제품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GR) </a:t>
            </a:r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인증물품 내역</a:t>
            </a:r>
          </a:p>
          <a:p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누리장터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민간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입찰공고 내역</a:t>
            </a:r>
          </a:p>
          <a:p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중소기업청 업체 인증정보 내역</a:t>
            </a:r>
          </a:p>
          <a:p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종합 선택 항목별 조달실적 집계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59746-5F64-B730-8D13-28F926CF110F}"/>
              </a:ext>
            </a:extLst>
          </p:cNvPr>
          <p:cNvSpPr txBox="1"/>
          <p:nvPr/>
        </p:nvSpPr>
        <p:spPr>
          <a:xfrm>
            <a:off x="8575670" y="1687354"/>
            <a:ext cx="2778130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용역 조달요청 내역</a:t>
            </a:r>
          </a:p>
          <a:p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중소기업대상 물품 조달 내역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조항호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공사 조달요청 내역</a:t>
            </a:r>
          </a:p>
          <a:p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비축물자 판매공고 내역</a:t>
            </a:r>
          </a:p>
          <a:p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공사 사전규격 내역</a:t>
            </a:r>
          </a:p>
          <a:p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수요기관별 입찰집행실적 집계</a:t>
            </a:r>
          </a:p>
          <a:p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일반용역 조달요청 상세내역</a:t>
            </a:r>
          </a:p>
          <a:p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외자 계약 내역</a:t>
            </a:r>
          </a:p>
          <a:p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공사 선택 항목별 계약 집계</a:t>
            </a:r>
          </a:p>
          <a:p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외자 발주계획 내역</a:t>
            </a:r>
          </a:p>
          <a:p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외자 입찰공고 내역</a:t>
            </a:r>
          </a:p>
          <a:p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용역 선택 항목별 계약집계</a:t>
            </a:r>
          </a:p>
          <a:p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공사 선택 항목별 계약 구성업체 집계</a:t>
            </a:r>
          </a:p>
          <a:p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물품 선택항목별 계약구성업체 집계</a:t>
            </a:r>
          </a:p>
          <a:p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우수제품 중앙조달 집계</a:t>
            </a:r>
          </a:p>
          <a:p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조달품질보증물품 지정 내역</a:t>
            </a:r>
          </a:p>
          <a:p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용역 선택 항목별 계약 구성업체 집계</a:t>
            </a:r>
          </a:p>
          <a:p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외자 입찰분류별 진행내역</a:t>
            </a:r>
          </a:p>
          <a:p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외자 조달요청 상세내역</a:t>
            </a:r>
          </a:p>
          <a:p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외자 조달요청 내역</a:t>
            </a:r>
          </a:p>
          <a:p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외자 입찰분류별 </a:t>
            </a:r>
            <a:r>
              <a:rPr lang="ko-KR" alt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투찰업체</a:t>
            </a:r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내역</a:t>
            </a:r>
          </a:p>
          <a:p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외자 선택 항목별 계약 상세집계</a:t>
            </a:r>
          </a:p>
          <a:p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외자 사전규격 내역</a:t>
            </a:r>
          </a:p>
          <a:p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외자 선택 항목별 계약 집계</a:t>
            </a:r>
          </a:p>
          <a:p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외자규격 공개모집</a:t>
            </a:r>
          </a:p>
          <a:p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국유화 완료 내역</a:t>
            </a:r>
          </a:p>
          <a:p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조달교육원 교육정보</a:t>
            </a:r>
          </a:p>
          <a:p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상품정보 품목변경이력 내역</a:t>
            </a:r>
          </a:p>
          <a:p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상품정보 분류변경이력 내역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7A5BD9-3967-99B3-1292-F295CC0528A7}"/>
              </a:ext>
            </a:extLst>
          </p:cNvPr>
          <p:cNvSpPr txBox="1"/>
          <p:nvPr/>
        </p:nvSpPr>
        <p:spPr>
          <a:xfrm>
            <a:off x="1289912" y="1676468"/>
            <a:ext cx="353475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/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특정품목 조달 내역</a:t>
            </a:r>
          </a:p>
          <a:p>
            <a:pPr marL="0"/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종합쇼핑몰 납품요구 상세내역</a:t>
            </a:r>
          </a:p>
          <a:p>
            <a:pPr marL="0"/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종합쇼핑몰 납품요구 내역</a:t>
            </a:r>
          </a:p>
          <a:p>
            <a:pPr marL="0"/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물품 계약 상세내역</a:t>
            </a:r>
          </a:p>
          <a:p>
            <a:pPr marL="0"/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용역 계약 내역</a:t>
            </a:r>
          </a:p>
          <a:p>
            <a:pPr marL="0"/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종합쇼핑몰 물품규격별 납품요구 상세집계</a:t>
            </a:r>
          </a:p>
          <a:p>
            <a:pPr marL="0"/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중소기업 우선구매대상 기술개발제품 조달 내역</a:t>
            </a:r>
          </a:p>
          <a:p>
            <a:pPr marL="0"/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종합쇼핑몰 선택 항목별 납품요구 상세집계</a:t>
            </a:r>
          </a:p>
          <a:p>
            <a:pPr marL="0"/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공사 계약 내역</a:t>
            </a:r>
          </a:p>
          <a:p>
            <a:pPr marL="0"/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종합쇼핑몰 선택 항목별 납품요구 집계</a:t>
            </a:r>
          </a:p>
          <a:p>
            <a:pPr marL="0"/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물품 계약 내역</a:t>
            </a:r>
          </a:p>
          <a:p>
            <a:pPr marL="0"/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발주계획 및 계약납품 진행 내역</a:t>
            </a:r>
          </a:p>
          <a:p>
            <a:pPr marL="0"/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공사용자재 직접구매 대상 조달 내역</a:t>
            </a:r>
          </a:p>
          <a:p>
            <a:pPr marL="0"/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종합쇼핑몰 품목 등록 내역</a:t>
            </a:r>
          </a:p>
          <a:p>
            <a:pPr marL="0"/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조달업체 등록 내역</a:t>
            </a:r>
          </a:p>
          <a:p>
            <a:pPr marL="0"/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공사 입찰공고별 </a:t>
            </a:r>
            <a:r>
              <a:rPr lang="ko-KR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투찰업체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내역</a:t>
            </a:r>
          </a:p>
          <a:p>
            <a:pPr marL="0"/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조달업체 업종 등록 내역</a:t>
            </a:r>
          </a:p>
          <a:p>
            <a:pPr marL="0"/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수요기관 등록 내역</a:t>
            </a:r>
          </a:p>
          <a:p>
            <a:pPr marL="0"/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종합 조달실적 내역</a:t>
            </a:r>
          </a:p>
          <a:p>
            <a:pPr marL="0"/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용역 입찰공고 내역</a:t>
            </a:r>
          </a:p>
          <a:p>
            <a:pPr marL="0"/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중소기업자간 경쟁제품 조달 내역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세부물품분류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/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물품 입찰분류별 </a:t>
            </a:r>
            <a:r>
              <a:rPr lang="ko-KR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투찰업체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내역</a:t>
            </a:r>
          </a:p>
          <a:p>
            <a:pPr marL="0"/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공사 입찰공고 및 진행 내역</a:t>
            </a:r>
          </a:p>
          <a:p>
            <a:pPr marL="0"/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물품 발주계획 내역</a:t>
            </a:r>
          </a:p>
          <a:p>
            <a:pPr marL="0"/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시설공통자재 가격정보 내역</a:t>
            </a:r>
          </a:p>
          <a:p>
            <a:pPr marL="0"/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조달업체 조달품목 등록 내역</a:t>
            </a:r>
          </a:p>
          <a:p>
            <a:pPr marL="0"/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물품 입찰공고 내역</a:t>
            </a:r>
          </a:p>
          <a:p>
            <a:pPr marL="0"/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용역 입찰분류별 </a:t>
            </a:r>
            <a:r>
              <a:rPr lang="ko-KR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투찰업체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내역</a:t>
            </a:r>
          </a:p>
          <a:p>
            <a:pPr marL="0"/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통합 입찰공고 내역</a:t>
            </a:r>
          </a:p>
          <a:p>
            <a:endParaRPr lang="ko-KR" alt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95DE9EEA-6DCE-A551-9985-B959EE806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22" y="963899"/>
            <a:ext cx="9298577" cy="403347"/>
          </a:xfrm>
        </p:spPr>
        <p:txBody>
          <a:bodyPr/>
          <a:lstStyle/>
          <a:p>
            <a:r>
              <a:rPr lang="ko-KR" altLang="en-US" dirty="0"/>
              <a:t>관련 데이터를 선정해야 함</a:t>
            </a:r>
          </a:p>
        </p:txBody>
      </p:sp>
    </p:spTree>
    <p:extLst>
      <p:ext uri="{BB962C8B-B14F-4D97-AF65-F5344CB8AC3E}">
        <p14:creationId xmlns:p14="http://schemas.microsoft.com/office/powerpoint/2010/main" val="3942127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CD0DD-1F07-C74C-9843-8D4CAF255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빅데이터 화면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4A52D5-E9D4-9E7E-6C45-EB6452C67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FAA240-DED4-9100-DA87-D458D535D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15" y="884780"/>
            <a:ext cx="10365099" cy="597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464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E5F5A-9269-9474-F806-C49DB396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 키워드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F70DF8-C933-713B-BA77-1578B1251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품목 코드로 검색할 수 있다면 이상적</a:t>
            </a:r>
            <a:endParaRPr lang="en-US" altLang="ko-KR" dirty="0"/>
          </a:p>
          <a:p>
            <a:r>
              <a:rPr lang="ko-KR" altLang="en-US" dirty="0"/>
              <a:t>그러나 데이터 품목 없음</a:t>
            </a:r>
            <a:endParaRPr lang="en-US" altLang="ko-KR" dirty="0"/>
          </a:p>
          <a:p>
            <a:r>
              <a:rPr lang="ko-KR" altLang="en-US" dirty="0"/>
              <a:t>데이터서비스</a:t>
            </a:r>
            <a:r>
              <a:rPr lang="en-US" altLang="ko-KR" dirty="0"/>
              <a:t>[81112002], </a:t>
            </a:r>
            <a:r>
              <a:rPr lang="ko-KR" altLang="en-US" dirty="0" err="1"/>
              <a:t>빅데이터분석서비스</a:t>
            </a:r>
            <a:r>
              <a:rPr lang="en-US" altLang="ko-KR" dirty="0"/>
              <a:t>[8111200202] </a:t>
            </a:r>
            <a:r>
              <a:rPr lang="ko-KR" altLang="en-US" dirty="0"/>
              <a:t>등의 유사한 품목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공고명</a:t>
            </a:r>
            <a:r>
              <a:rPr lang="ko-KR" altLang="en-US" dirty="0"/>
              <a:t> 검색 키워드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민간데이터 구매</a:t>
            </a:r>
            <a:r>
              <a:rPr lang="en-US" altLang="ko-KR" dirty="0"/>
              <a:t>”,  “</a:t>
            </a:r>
            <a:r>
              <a:rPr lang="ko-KR" altLang="en-US" dirty="0"/>
              <a:t>기업데이터 구매</a:t>
            </a:r>
            <a:r>
              <a:rPr lang="en-US" altLang="ko-KR" dirty="0"/>
              <a:t>”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유동인구</a:t>
            </a:r>
            <a:r>
              <a:rPr lang="en-US" altLang="ko-KR" dirty="0"/>
              <a:t>”, “</a:t>
            </a:r>
            <a:r>
              <a:rPr lang="ko-KR" altLang="en-US" dirty="0"/>
              <a:t>신용카드</a:t>
            </a:r>
            <a:r>
              <a:rPr lang="en-US" altLang="ko-KR" dirty="0"/>
              <a:t>” </a:t>
            </a:r>
            <a:r>
              <a:rPr lang="ko-KR" altLang="en-US" dirty="0"/>
              <a:t>등</a:t>
            </a:r>
          </a:p>
        </p:txBody>
      </p:sp>
    </p:spTree>
    <p:extLst>
      <p:ext uri="{BB962C8B-B14F-4D97-AF65-F5344CB8AC3E}">
        <p14:creationId xmlns:p14="http://schemas.microsoft.com/office/powerpoint/2010/main" val="1246346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00D9A-9B08-AD6E-0EE5-247D7473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방법 제안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625BF7-16AF-3F80-C864-6C4D2BBF2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데이터 수집 </a:t>
            </a:r>
            <a:r>
              <a:rPr lang="en-US" altLang="ko-KR" dirty="0"/>
              <a:t>(</a:t>
            </a:r>
            <a:r>
              <a:rPr lang="ko-KR" altLang="en-US" dirty="0"/>
              <a:t>조달청 빅데이터 다운로드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최근 </a:t>
            </a:r>
            <a:r>
              <a:rPr lang="en-US" altLang="ko-KR" dirty="0"/>
              <a:t>3</a:t>
            </a:r>
            <a:r>
              <a:rPr lang="ko-KR" altLang="en-US" dirty="0"/>
              <a:t>년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분석용 데이터베이스 구성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데이터 탐색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분석 대상 좁히기 </a:t>
            </a:r>
            <a:r>
              <a:rPr lang="en-US" altLang="ko-KR" dirty="0"/>
              <a:t>(</a:t>
            </a:r>
            <a:r>
              <a:rPr lang="ko-KR" altLang="en-US" dirty="0"/>
              <a:t>수작업 대상 선정</a:t>
            </a:r>
            <a:r>
              <a:rPr lang="en-US" altLang="ko-KR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웹페이지 하나씩 분석</a:t>
            </a:r>
            <a:r>
              <a:rPr lang="en-US" altLang="ko-KR" dirty="0"/>
              <a:t>. </a:t>
            </a:r>
            <a:r>
              <a:rPr lang="ko-KR" altLang="en-US" dirty="0"/>
              <a:t>특히 첨부 파일</a:t>
            </a:r>
          </a:p>
        </p:txBody>
      </p:sp>
    </p:spTree>
    <p:extLst>
      <p:ext uri="{BB962C8B-B14F-4D97-AF65-F5344CB8AC3E}">
        <p14:creationId xmlns:p14="http://schemas.microsoft.com/office/powerpoint/2010/main" val="3451719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06B5-C236-1425-0929-A994AF153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별첨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80C427-3D59-0DA6-6AC2-4A2B4A904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샘플 데이터</a:t>
            </a:r>
            <a:endParaRPr lang="en-US" altLang="ko-KR" dirty="0"/>
          </a:p>
          <a:p>
            <a:pPr lvl="1"/>
            <a:r>
              <a:rPr lang="ko-KR" altLang="en-US" dirty="0"/>
              <a:t>물품 계약 상세내역</a:t>
            </a:r>
            <a:endParaRPr lang="en-US" altLang="ko-KR" dirty="0"/>
          </a:p>
          <a:p>
            <a:pPr lvl="1"/>
            <a:r>
              <a:rPr lang="ko-KR" altLang="en-US" dirty="0"/>
              <a:t>계약일자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2022-02-22 ~ 2023-02-22</a:t>
            </a:r>
          </a:p>
          <a:p>
            <a:pPr lvl="1"/>
            <a:r>
              <a:rPr lang="ko-KR" altLang="en-US" dirty="0" err="1"/>
              <a:t>계약건명</a:t>
            </a:r>
            <a:r>
              <a:rPr lang="en-US" altLang="ko-KR" dirty="0"/>
              <a:t>: </a:t>
            </a:r>
            <a:r>
              <a:rPr lang="ko-KR" altLang="en-US" dirty="0"/>
              <a:t>데이터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https://data.g2b.go.kr:1443/pt/pubdata/moveProdCntrctDtlPop.do</a:t>
            </a:r>
            <a:endParaRPr lang="en-US" altLang="ko-KR" dirty="0"/>
          </a:p>
          <a:p>
            <a:pPr lvl="1"/>
            <a:r>
              <a:rPr lang="ko-KR" altLang="en-US" dirty="0"/>
              <a:t>파일명</a:t>
            </a:r>
            <a:r>
              <a:rPr lang="en-US" altLang="ko-KR" dirty="0"/>
              <a:t>: </a:t>
            </a:r>
            <a:r>
              <a:rPr lang="ko-KR" altLang="en-US" dirty="0"/>
              <a:t>물품</a:t>
            </a:r>
            <a:r>
              <a:rPr lang="en-US" altLang="ko-KR" dirty="0"/>
              <a:t>+</a:t>
            </a:r>
            <a:r>
              <a:rPr lang="ko-KR" altLang="en-US" dirty="0"/>
              <a:t>계약</a:t>
            </a:r>
            <a:r>
              <a:rPr lang="en-US" altLang="ko-KR" dirty="0"/>
              <a:t>+</a:t>
            </a:r>
            <a:r>
              <a:rPr lang="ko-KR" altLang="en-US" dirty="0"/>
              <a:t>상세내역</a:t>
            </a:r>
            <a:r>
              <a:rPr lang="en-US" altLang="ko-KR" dirty="0"/>
              <a:t>(00034)_20230222065212.csv</a:t>
            </a:r>
          </a:p>
          <a:p>
            <a:pPr lvl="1"/>
            <a:r>
              <a:rPr lang="en-US" altLang="ko-KR" dirty="0"/>
              <a:t>955</a:t>
            </a:r>
            <a:r>
              <a:rPr lang="ko-KR" altLang="en-US" dirty="0"/>
              <a:t>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5962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642</Words>
  <Application>Microsoft Office PowerPoint</Application>
  <PresentationFormat>와이드스크린</PresentationFormat>
  <Paragraphs>159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Consolas</vt:lpstr>
      <vt:lpstr>Office 테마</vt:lpstr>
      <vt:lpstr>조달청 데이터 수집 방법 조사</vt:lpstr>
      <vt:lpstr>수집 방법</vt:lpstr>
      <vt:lpstr>제공 정보의 한계</vt:lpstr>
      <vt:lpstr>Open API 종류</vt:lpstr>
      <vt:lpstr>빅데이터 87종</vt:lpstr>
      <vt:lpstr>빅데이터 화면 예시</vt:lpstr>
      <vt:lpstr>검색 키워드</vt:lpstr>
      <vt:lpstr>분석 방법 제안</vt:lpstr>
      <vt:lpstr>별첨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TAE HO</dc:creator>
  <cp:lastModifiedBy>YOON TAE HO</cp:lastModifiedBy>
  <cp:revision>1</cp:revision>
  <dcterms:created xsi:type="dcterms:W3CDTF">2023-02-21T21:00:46Z</dcterms:created>
  <dcterms:modified xsi:type="dcterms:W3CDTF">2023-02-21T21:55:46Z</dcterms:modified>
</cp:coreProperties>
</file>