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sldIdLst>
    <p:sldId id="256" r:id="rId2"/>
    <p:sldId id="304" r:id="rId3"/>
    <p:sldId id="257" r:id="rId4"/>
    <p:sldId id="259" r:id="rId5"/>
    <p:sldId id="296" r:id="rId6"/>
    <p:sldId id="294" r:id="rId7"/>
    <p:sldId id="295" r:id="rId8"/>
    <p:sldId id="299" r:id="rId9"/>
    <p:sldId id="300" r:id="rId10"/>
    <p:sldId id="303" r:id="rId11"/>
    <p:sldId id="297" r:id="rId12"/>
    <p:sldId id="298" r:id="rId13"/>
    <p:sldId id="302" r:id="rId14"/>
  </p:sldIdLst>
  <p:sldSz cx="9144000" cy="5143500" type="screen16x9"/>
  <p:notesSz cx="6858000" cy="9144000"/>
  <p:embeddedFontLst>
    <p:embeddedFont>
      <p:font typeface="Roboto Black" panose="02000000000000000000" pitchFamily="2" charset="0"/>
      <p:bold r:id="rId16"/>
      <p:boldItalic r:id="rId17"/>
    </p:embeddedFont>
    <p:embeddedFont>
      <p:font typeface="Roboto Light" panose="02000000000000000000" pitchFamily="2" charset="0"/>
      <p:regular r:id="rId18"/>
      <p:bold r:id="rId19"/>
      <p:italic r:id="rId20"/>
      <p:boldItalic r:id="rId21"/>
    </p:embeddedFont>
    <p:embeddedFont>
      <p:font typeface="Times" panose="020206030504050203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9C8CD-B3B7-40BD-9145-5BAD74F0F98E}" v="75" dt="2024-06-06T22:05:36.724"/>
  </p1510:revLst>
</p1510:revInfo>
</file>

<file path=ppt/tableStyles.xml><?xml version="1.0" encoding="utf-8"?>
<a:tblStyleLst xmlns:a="http://schemas.openxmlformats.org/drawingml/2006/main" def="{A92F6D19-2997-4BD8-BE39-7EFF119C38C6}">
  <a:tblStyle styleId="{A92F6D19-2997-4BD8-BE39-7EFF119C38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ís Gregório" userId="45360a0739375df1" providerId="LiveId" clId="{6979C8CD-B3B7-40BD-9145-5BAD74F0F98E}"/>
    <pc:docChg chg="undo custSel addSld delSld modSld">
      <pc:chgData name="Laís Gregório" userId="45360a0739375df1" providerId="LiveId" clId="{6979C8CD-B3B7-40BD-9145-5BAD74F0F98E}" dt="2024-06-06T22:05:44.612" v="527" actId="313"/>
      <pc:docMkLst>
        <pc:docMk/>
      </pc:docMkLst>
      <pc:sldChg chg="addSp delSp modSp mod">
        <pc:chgData name="Laís Gregório" userId="45360a0739375df1" providerId="LiveId" clId="{6979C8CD-B3B7-40BD-9145-5BAD74F0F98E}" dt="2024-06-06T22:05:21.749" v="524" actId="313"/>
        <pc:sldMkLst>
          <pc:docMk/>
          <pc:sldMk cId="0" sldId="257"/>
        </pc:sldMkLst>
        <pc:spChg chg="add mod">
          <ac:chgData name="Laís Gregório" userId="45360a0739375df1" providerId="LiveId" clId="{6979C8CD-B3B7-40BD-9145-5BAD74F0F98E}" dt="2024-06-06T21:06:35.514" v="261" actId="14100"/>
          <ac:spMkLst>
            <pc:docMk/>
            <pc:sldMk cId="0" sldId="257"/>
            <ac:spMk id="2" creationId="{1A848C89-5DF1-86B6-24B0-AF5739F1E2CD}"/>
          </ac:spMkLst>
        </pc:spChg>
        <pc:spChg chg="add mod">
          <ac:chgData name="Laís Gregório" userId="45360a0739375df1" providerId="LiveId" clId="{6979C8CD-B3B7-40BD-9145-5BAD74F0F98E}" dt="2024-06-06T21:06:25.090" v="255" actId="1076"/>
          <ac:spMkLst>
            <pc:docMk/>
            <pc:sldMk cId="0" sldId="257"/>
            <ac:spMk id="3" creationId="{4058DA0C-8BA4-3458-828A-2CB5930A8CEC}"/>
          </ac:spMkLst>
        </pc:spChg>
        <pc:spChg chg="add mod">
          <ac:chgData name="Laís Gregório" userId="45360a0739375df1" providerId="LiveId" clId="{6979C8CD-B3B7-40BD-9145-5BAD74F0F98E}" dt="2024-06-06T21:06:03.353" v="237"/>
          <ac:spMkLst>
            <pc:docMk/>
            <pc:sldMk cId="0" sldId="257"/>
            <ac:spMk id="4" creationId="{3AB83A32-D039-E047-1CE0-62F2C9279FB0}"/>
          </ac:spMkLst>
        </pc:spChg>
        <pc:spChg chg="add mod">
          <ac:chgData name="Laís Gregório" userId="45360a0739375df1" providerId="LiveId" clId="{6979C8CD-B3B7-40BD-9145-5BAD74F0F98E}" dt="2024-06-06T21:06:03.353" v="237"/>
          <ac:spMkLst>
            <pc:docMk/>
            <pc:sldMk cId="0" sldId="257"/>
            <ac:spMk id="5" creationId="{EF0D6969-74CE-081A-4623-035F5B9DB578}"/>
          </ac:spMkLst>
        </pc:spChg>
        <pc:spChg chg="add mod">
          <ac:chgData name="Laís Gregório" userId="45360a0739375df1" providerId="LiveId" clId="{6979C8CD-B3B7-40BD-9145-5BAD74F0F98E}" dt="2024-06-06T21:06:43.934" v="263" actId="1076"/>
          <ac:spMkLst>
            <pc:docMk/>
            <pc:sldMk cId="0" sldId="257"/>
            <ac:spMk id="6" creationId="{763F1E51-1F75-1BDD-9CE9-E4903016B1EE}"/>
          </ac:spMkLst>
        </pc:spChg>
        <pc:spChg chg="add mod">
          <ac:chgData name="Laís Gregório" userId="45360a0739375df1" providerId="LiveId" clId="{6979C8CD-B3B7-40BD-9145-5BAD74F0F98E}" dt="2024-06-06T22:02:17.799" v="481" actId="1076"/>
          <ac:spMkLst>
            <pc:docMk/>
            <pc:sldMk cId="0" sldId="257"/>
            <ac:spMk id="7" creationId="{0B23156F-DB1B-F92F-5773-5E819F62AB09}"/>
          </ac:spMkLst>
        </pc:spChg>
        <pc:spChg chg="add mod">
          <ac:chgData name="Laís Gregório" userId="45360a0739375df1" providerId="LiveId" clId="{6979C8CD-B3B7-40BD-9145-5BAD74F0F98E}" dt="2024-06-06T21:09:27.171" v="293" actId="20577"/>
          <ac:spMkLst>
            <pc:docMk/>
            <pc:sldMk cId="0" sldId="257"/>
            <ac:spMk id="8" creationId="{09DDBE20-89D7-D513-AE5A-198AD67054BF}"/>
          </ac:spMkLst>
        </pc:spChg>
        <pc:spChg chg="add mod">
          <ac:chgData name="Laís Gregório" userId="45360a0739375df1" providerId="LiveId" clId="{6979C8CD-B3B7-40BD-9145-5BAD74F0F98E}" dt="2024-06-06T21:09:33.906" v="295"/>
          <ac:spMkLst>
            <pc:docMk/>
            <pc:sldMk cId="0" sldId="257"/>
            <ac:spMk id="9" creationId="{EC83E783-2592-2942-1975-F52E17C275E1}"/>
          </ac:spMkLst>
        </pc:spChg>
        <pc:spChg chg="add del mod">
          <ac:chgData name="Laís Gregório" userId="45360a0739375df1" providerId="LiveId" clId="{6979C8CD-B3B7-40BD-9145-5BAD74F0F98E}" dt="2024-06-06T21:09:53.170" v="297" actId="478"/>
          <ac:spMkLst>
            <pc:docMk/>
            <pc:sldMk cId="0" sldId="257"/>
            <ac:spMk id="10" creationId="{96C2A372-B9BB-E539-418A-DDE600E4257F}"/>
          </ac:spMkLst>
        </pc:spChg>
        <pc:spChg chg="add mod">
          <ac:chgData name="Laís Gregório" userId="45360a0739375df1" providerId="LiveId" clId="{6979C8CD-B3B7-40BD-9145-5BAD74F0F98E}" dt="2024-06-06T21:46:32.493" v="298"/>
          <ac:spMkLst>
            <pc:docMk/>
            <pc:sldMk cId="0" sldId="257"/>
            <ac:spMk id="12" creationId="{3A51189A-FE8C-AF4A-9A4A-EB575C507570}"/>
          </ac:spMkLst>
        </pc:spChg>
        <pc:spChg chg="mod">
          <ac:chgData name="Laís Gregório" userId="45360a0739375df1" providerId="LiveId" clId="{6979C8CD-B3B7-40BD-9145-5BAD74F0F98E}" dt="2024-06-06T22:02:22.803" v="483" actId="20577"/>
          <ac:spMkLst>
            <pc:docMk/>
            <pc:sldMk cId="0" sldId="257"/>
            <ac:spMk id="13" creationId="{C3ABBD98-2C35-FAE8-DDE1-52DE13210F4C}"/>
          </ac:spMkLst>
        </pc:spChg>
        <pc:spChg chg="add mod">
          <ac:chgData name="Laís Gregório" userId="45360a0739375df1" providerId="LiveId" clId="{6979C8CD-B3B7-40BD-9145-5BAD74F0F98E}" dt="2024-06-06T21:46:32.493" v="298"/>
          <ac:spMkLst>
            <pc:docMk/>
            <pc:sldMk cId="0" sldId="257"/>
            <ac:spMk id="14" creationId="{B443DF1B-1092-2C00-013D-C1284B9827D4}"/>
          </ac:spMkLst>
        </pc:spChg>
        <pc:spChg chg="mod">
          <ac:chgData name="Laís Gregório" userId="45360a0739375df1" providerId="LiveId" clId="{6979C8CD-B3B7-40BD-9145-5BAD74F0F98E}" dt="2024-06-06T21:58:49.365" v="410" actId="20577"/>
          <ac:spMkLst>
            <pc:docMk/>
            <pc:sldMk cId="0" sldId="257"/>
            <ac:spMk id="15" creationId="{81D720C3-6546-5916-91EB-55F1E0F3365A}"/>
          </ac:spMkLst>
        </pc:spChg>
        <pc:spChg chg="add mod">
          <ac:chgData name="Laís Gregório" userId="45360a0739375df1" providerId="LiveId" clId="{6979C8CD-B3B7-40BD-9145-5BAD74F0F98E}" dt="2024-06-06T21:46:32.493" v="298"/>
          <ac:spMkLst>
            <pc:docMk/>
            <pc:sldMk cId="0" sldId="257"/>
            <ac:spMk id="16" creationId="{420D27CA-3EB4-BB03-5DC6-3E3F198140B7}"/>
          </ac:spMkLst>
        </pc:spChg>
        <pc:spChg chg="add mod">
          <ac:chgData name="Laís Gregório" userId="45360a0739375df1" providerId="LiveId" clId="{6979C8CD-B3B7-40BD-9145-5BAD74F0F98E}" dt="2024-06-06T21:46:32.493" v="298"/>
          <ac:spMkLst>
            <pc:docMk/>
            <pc:sldMk cId="0" sldId="257"/>
            <ac:spMk id="17" creationId="{F2208769-8F7A-A9D7-1A69-30545EA4DE0D}"/>
          </ac:spMkLst>
        </pc:spChg>
        <pc:spChg chg="add mod">
          <ac:chgData name="Laís Gregório" userId="45360a0739375df1" providerId="LiveId" clId="{6979C8CD-B3B7-40BD-9145-5BAD74F0F98E}" dt="2024-06-06T21:46:32.493" v="298"/>
          <ac:spMkLst>
            <pc:docMk/>
            <pc:sldMk cId="0" sldId="257"/>
            <ac:spMk id="22" creationId="{D9619E54-C35C-F242-2258-6915DD32AA02}"/>
          </ac:spMkLst>
        </pc:spChg>
        <pc:spChg chg="add mod">
          <ac:chgData name="Laís Gregório" userId="45360a0739375df1" providerId="LiveId" clId="{6979C8CD-B3B7-40BD-9145-5BAD74F0F98E}" dt="2024-06-06T21:46:32.493" v="298"/>
          <ac:spMkLst>
            <pc:docMk/>
            <pc:sldMk cId="0" sldId="257"/>
            <ac:spMk id="24" creationId="{4DE3D41E-571A-2AA3-8B67-508F0DAE312A}"/>
          </ac:spMkLst>
        </pc:spChg>
        <pc:spChg chg="add mod">
          <ac:chgData name="Laís Gregório" userId="45360a0739375df1" providerId="LiveId" clId="{6979C8CD-B3B7-40BD-9145-5BAD74F0F98E}" dt="2024-06-06T21:46:32.493" v="298"/>
          <ac:spMkLst>
            <pc:docMk/>
            <pc:sldMk cId="0" sldId="257"/>
            <ac:spMk id="26" creationId="{EB487A4E-D972-A1EE-BFF3-0EB1E67CBCDA}"/>
          </ac:spMkLst>
        </pc:spChg>
        <pc:spChg chg="add mod">
          <ac:chgData name="Laís Gregório" userId="45360a0739375df1" providerId="LiveId" clId="{6979C8CD-B3B7-40BD-9145-5BAD74F0F98E}" dt="2024-06-06T21:46:32.493" v="298"/>
          <ac:spMkLst>
            <pc:docMk/>
            <pc:sldMk cId="0" sldId="257"/>
            <ac:spMk id="28" creationId="{21643C0B-8015-EBD5-6B61-EB3ED38D30E5}"/>
          </ac:spMkLst>
        </pc:spChg>
        <pc:spChg chg="add del mod">
          <ac:chgData name="Laís Gregório" userId="45360a0739375df1" providerId="LiveId" clId="{6979C8CD-B3B7-40BD-9145-5BAD74F0F98E}" dt="2024-06-06T21:47:08.354" v="303" actId="478"/>
          <ac:spMkLst>
            <pc:docMk/>
            <pc:sldMk cId="0" sldId="257"/>
            <ac:spMk id="29" creationId="{B48D5E21-6CFE-DCF6-9145-145064190B2B}"/>
          </ac:spMkLst>
        </pc:spChg>
        <pc:spChg chg="add mod">
          <ac:chgData name="Laís Gregório" userId="45360a0739375df1" providerId="LiveId" clId="{6979C8CD-B3B7-40BD-9145-5BAD74F0F98E}" dt="2024-06-06T22:02:14.371" v="480" actId="1076"/>
          <ac:spMkLst>
            <pc:docMk/>
            <pc:sldMk cId="0" sldId="257"/>
            <ac:spMk id="30" creationId="{E819E47E-C5CE-05AB-6D43-5FF6FD589E89}"/>
          </ac:spMkLst>
        </pc:spChg>
        <pc:spChg chg="mod">
          <ac:chgData name="Laís Gregório" userId="45360a0739375df1" providerId="LiveId" clId="{6979C8CD-B3B7-40BD-9145-5BAD74F0F98E}" dt="2024-06-06T21:07:21.143" v="279" actId="20577"/>
          <ac:spMkLst>
            <pc:docMk/>
            <pc:sldMk cId="0" sldId="257"/>
            <ac:spMk id="220" creationId="{00000000-0000-0000-0000-000000000000}"/>
          </ac:spMkLst>
        </pc:spChg>
        <pc:spChg chg="mod">
          <ac:chgData name="Laís Gregório" userId="45360a0739375df1" providerId="LiveId" clId="{6979C8CD-B3B7-40BD-9145-5BAD74F0F98E}" dt="2024-06-06T21:09:19.084" v="289" actId="20577"/>
          <ac:spMkLst>
            <pc:docMk/>
            <pc:sldMk cId="0" sldId="257"/>
            <ac:spMk id="222" creationId="{00000000-0000-0000-0000-000000000000}"/>
          </ac:spMkLst>
        </pc:spChg>
        <pc:spChg chg="mod">
          <ac:chgData name="Laís Gregório" userId="45360a0739375df1" providerId="LiveId" clId="{6979C8CD-B3B7-40BD-9145-5BAD74F0F98E}" dt="2024-06-06T22:05:21.749" v="524" actId="313"/>
          <ac:spMkLst>
            <pc:docMk/>
            <pc:sldMk cId="0" sldId="257"/>
            <ac:spMk id="229" creationId="{00000000-0000-0000-0000-000000000000}"/>
          </ac:spMkLst>
        </pc:spChg>
        <pc:spChg chg="mod">
          <ac:chgData name="Laís Gregório" userId="45360a0739375df1" providerId="LiveId" clId="{6979C8CD-B3B7-40BD-9145-5BAD74F0F98E}" dt="2024-06-06T21:06:47.908" v="265" actId="20577"/>
          <ac:spMkLst>
            <pc:docMk/>
            <pc:sldMk cId="0" sldId="257"/>
            <ac:spMk id="230" creationId="{00000000-0000-0000-0000-000000000000}"/>
          </ac:spMkLst>
        </pc:spChg>
        <pc:spChg chg="mod">
          <ac:chgData name="Laís Gregório" userId="45360a0739375df1" providerId="LiveId" clId="{6979C8CD-B3B7-40BD-9145-5BAD74F0F98E}" dt="2024-06-06T21:07:33.933" v="282" actId="1076"/>
          <ac:spMkLst>
            <pc:docMk/>
            <pc:sldMk cId="0" sldId="257"/>
            <ac:spMk id="233" creationId="{00000000-0000-0000-0000-000000000000}"/>
          </ac:spMkLst>
        </pc:spChg>
        <pc:spChg chg="mod">
          <ac:chgData name="Laís Gregório" userId="45360a0739375df1" providerId="LiveId" clId="{6979C8CD-B3B7-40BD-9145-5BAD74F0F98E}" dt="2024-06-06T21:07:28.506" v="281" actId="1076"/>
          <ac:spMkLst>
            <pc:docMk/>
            <pc:sldMk cId="0" sldId="257"/>
            <ac:spMk id="234" creationId="{00000000-0000-0000-0000-000000000000}"/>
          </ac:spMkLst>
        </pc:spChg>
        <pc:spChg chg="mod">
          <ac:chgData name="Laís Gregório" userId="45360a0739375df1" providerId="LiveId" clId="{6979C8CD-B3B7-40BD-9145-5BAD74F0F98E}" dt="2024-06-06T21:47:25.209" v="323" actId="20577"/>
          <ac:spMkLst>
            <pc:docMk/>
            <pc:sldMk cId="0" sldId="257"/>
            <ac:spMk id="235" creationId="{00000000-0000-0000-0000-000000000000}"/>
          </ac:spMkLst>
        </pc:spChg>
        <pc:grpChg chg="add mod">
          <ac:chgData name="Laís Gregório" userId="45360a0739375df1" providerId="LiveId" clId="{6979C8CD-B3B7-40BD-9145-5BAD74F0F98E}" dt="2024-06-06T21:46:36.137" v="299" actId="1076"/>
          <ac:grpSpMkLst>
            <pc:docMk/>
            <pc:sldMk cId="0" sldId="257"/>
            <ac:grpSpMk id="11" creationId="{020ACA42-EA7F-54B4-A0D5-1B815D1F8729}"/>
          </ac:grpSpMkLst>
        </pc:grpChg>
        <pc:picChg chg="del mod">
          <ac:chgData name="Laís Gregório" userId="45360a0739375df1" providerId="LiveId" clId="{6979C8CD-B3B7-40BD-9145-5BAD74F0F98E}" dt="2024-06-06T21:54:09.326" v="364" actId="478"/>
          <ac:picMkLst>
            <pc:docMk/>
            <pc:sldMk cId="0" sldId="257"/>
            <ac:picMk id="18" creationId="{24F03863-40A2-5280-DF8D-6D2D73B354DC}"/>
          </ac:picMkLst>
        </pc:picChg>
        <pc:picChg chg="add mod">
          <ac:chgData name="Laís Gregório" userId="45360a0739375df1" providerId="LiveId" clId="{6979C8CD-B3B7-40BD-9145-5BAD74F0F98E}" dt="2024-06-06T21:51:12.897" v="338" actId="14100"/>
          <ac:picMkLst>
            <pc:docMk/>
            <pc:sldMk cId="0" sldId="257"/>
            <ac:picMk id="32" creationId="{AA302211-BD9C-1C59-C511-B4AB599A98FE}"/>
          </ac:picMkLst>
        </pc:picChg>
        <pc:picChg chg="add mod">
          <ac:chgData name="Laís Gregório" userId="45360a0739375df1" providerId="LiveId" clId="{6979C8CD-B3B7-40BD-9145-5BAD74F0F98E}" dt="2024-06-06T21:54:00.765" v="361" actId="1076"/>
          <ac:picMkLst>
            <pc:docMk/>
            <pc:sldMk cId="0" sldId="257"/>
            <ac:picMk id="34" creationId="{14454D6B-8045-89A0-64A9-66F5D6EAE0F4}"/>
          </ac:picMkLst>
        </pc:picChg>
        <pc:picChg chg="add mod">
          <ac:chgData name="Laís Gregório" userId="45360a0739375df1" providerId="LiveId" clId="{6979C8CD-B3B7-40BD-9145-5BAD74F0F98E}" dt="2024-06-06T21:54:05.256" v="363" actId="1076"/>
          <ac:picMkLst>
            <pc:docMk/>
            <pc:sldMk cId="0" sldId="257"/>
            <ac:picMk id="36" creationId="{98241310-ED2C-81E1-1CF5-F1417F236F5F}"/>
          </ac:picMkLst>
        </pc:picChg>
        <pc:picChg chg="add del mod">
          <ac:chgData name="Laís Gregório" userId="45360a0739375df1" providerId="LiveId" clId="{6979C8CD-B3B7-40BD-9145-5BAD74F0F98E}" dt="2024-06-06T21:58:28.530" v="377" actId="478"/>
          <ac:picMkLst>
            <pc:docMk/>
            <pc:sldMk cId="0" sldId="257"/>
            <ac:picMk id="38" creationId="{44C60FB5-38D9-25C4-548C-5B720ADAAA83}"/>
          </ac:picMkLst>
        </pc:picChg>
        <pc:picChg chg="add mod">
          <ac:chgData name="Laís Gregório" userId="45360a0739375df1" providerId="LiveId" clId="{6979C8CD-B3B7-40BD-9145-5BAD74F0F98E}" dt="2024-06-06T21:58:40.348" v="387" actId="1076"/>
          <ac:picMkLst>
            <pc:docMk/>
            <pc:sldMk cId="0" sldId="257"/>
            <ac:picMk id="40" creationId="{F3E05C7B-1831-03A5-B957-04492B468735}"/>
          </ac:picMkLst>
        </pc:picChg>
      </pc:sldChg>
      <pc:sldChg chg="addSp delSp modSp add mod">
        <pc:chgData name="Laís Gregório" userId="45360a0739375df1" providerId="LiveId" clId="{6979C8CD-B3B7-40BD-9145-5BAD74F0F98E}" dt="2024-06-06T20:34:20.106" v="41" actId="1076"/>
        <pc:sldMkLst>
          <pc:docMk/>
          <pc:sldMk cId="2805171214" sldId="297"/>
        </pc:sldMkLst>
        <pc:spChg chg="add del mod">
          <ac:chgData name="Laís Gregório" userId="45360a0739375df1" providerId="LiveId" clId="{6979C8CD-B3B7-40BD-9145-5BAD74F0F98E}" dt="2024-06-06T20:33:40.494" v="33" actId="478"/>
          <ac:spMkLst>
            <pc:docMk/>
            <pc:sldMk cId="2805171214" sldId="297"/>
            <ac:spMk id="3" creationId="{94CFA473-1C4A-DF09-7F42-A1608D8D3638}"/>
          </ac:spMkLst>
        </pc:spChg>
        <pc:spChg chg="mod">
          <ac:chgData name="Laís Gregório" userId="45360a0739375df1" providerId="LiveId" clId="{6979C8CD-B3B7-40BD-9145-5BAD74F0F98E}" dt="2024-06-06T20:33:35.285" v="31" actId="20577"/>
          <ac:spMkLst>
            <pc:docMk/>
            <pc:sldMk cId="2805171214" sldId="297"/>
            <ac:spMk id="275" creationId="{00000000-0000-0000-0000-000000000000}"/>
          </ac:spMkLst>
        </pc:spChg>
        <pc:spChg chg="del">
          <ac:chgData name="Laís Gregório" userId="45360a0739375df1" providerId="LiveId" clId="{6979C8CD-B3B7-40BD-9145-5BAD74F0F98E}" dt="2024-06-06T20:33:38.387" v="32" actId="478"/>
          <ac:spMkLst>
            <pc:docMk/>
            <pc:sldMk cId="2805171214" sldId="297"/>
            <ac:spMk id="276" creationId="{00000000-0000-0000-0000-000000000000}"/>
          </ac:spMkLst>
        </pc:spChg>
        <pc:picChg chg="add del mod">
          <ac:chgData name="Laís Gregório" userId="45360a0739375df1" providerId="LiveId" clId="{6979C8CD-B3B7-40BD-9145-5BAD74F0F98E}" dt="2024-06-06T20:34:13.030" v="38" actId="478"/>
          <ac:picMkLst>
            <pc:docMk/>
            <pc:sldMk cId="2805171214" sldId="297"/>
            <ac:picMk id="1026" creationId="{1AE3B996-8769-10F9-D051-8411B06AC584}"/>
          </ac:picMkLst>
        </pc:picChg>
        <pc:picChg chg="add mod">
          <ac:chgData name="Laís Gregório" userId="45360a0739375df1" providerId="LiveId" clId="{6979C8CD-B3B7-40BD-9145-5BAD74F0F98E}" dt="2024-06-06T20:34:20.106" v="41" actId="1076"/>
          <ac:picMkLst>
            <pc:docMk/>
            <pc:sldMk cId="2805171214" sldId="297"/>
            <ac:picMk id="1027" creationId="{3D696EF8-646E-2C16-19CA-C6B4FC22C809}"/>
          </ac:picMkLst>
        </pc:picChg>
      </pc:sldChg>
      <pc:sldChg chg="modSp add mod">
        <pc:chgData name="Laís Gregório" userId="45360a0739375df1" providerId="LiveId" clId="{6979C8CD-B3B7-40BD-9145-5BAD74F0F98E}" dt="2024-06-06T22:05:44.612" v="527" actId="313"/>
        <pc:sldMkLst>
          <pc:docMk/>
          <pc:sldMk cId="190254311" sldId="298"/>
        </pc:sldMkLst>
        <pc:spChg chg="mod">
          <ac:chgData name="Laís Gregório" userId="45360a0739375df1" providerId="LiveId" clId="{6979C8CD-B3B7-40BD-9145-5BAD74F0F98E}" dt="2024-06-06T21:01:52.634" v="171" actId="20577"/>
          <ac:spMkLst>
            <pc:docMk/>
            <pc:sldMk cId="190254311" sldId="298"/>
            <ac:spMk id="275" creationId="{00000000-0000-0000-0000-000000000000}"/>
          </ac:spMkLst>
        </pc:spChg>
        <pc:spChg chg="mod">
          <ac:chgData name="Laís Gregório" userId="45360a0739375df1" providerId="LiveId" clId="{6979C8CD-B3B7-40BD-9145-5BAD74F0F98E}" dt="2024-06-06T22:05:44.612" v="527" actId="313"/>
          <ac:spMkLst>
            <pc:docMk/>
            <pc:sldMk cId="190254311" sldId="298"/>
            <ac:spMk id="276" creationId="{00000000-0000-0000-0000-000000000000}"/>
          </ac:spMkLst>
        </pc:spChg>
      </pc:sldChg>
      <pc:sldChg chg="addSp delSp modSp add mod">
        <pc:chgData name="Laís Gregório" userId="45360a0739375df1" providerId="LiveId" clId="{6979C8CD-B3B7-40BD-9145-5BAD74F0F98E}" dt="2024-06-06T22:05:31.771" v="525" actId="2"/>
        <pc:sldMkLst>
          <pc:docMk/>
          <pc:sldMk cId="532446998" sldId="299"/>
        </pc:sldMkLst>
        <pc:spChg chg="add mod">
          <ac:chgData name="Laís Gregório" userId="45360a0739375df1" providerId="LiveId" clId="{6979C8CD-B3B7-40BD-9145-5BAD74F0F98E}" dt="2024-06-06T22:05:31.771" v="525" actId="2"/>
          <ac:spMkLst>
            <pc:docMk/>
            <pc:sldMk cId="532446998" sldId="299"/>
            <ac:spMk id="2" creationId="{3B7A91CC-01DD-6A50-B828-3E34E11C387C}"/>
          </ac:spMkLst>
        </pc:spChg>
        <pc:spChg chg="add del mod">
          <ac:chgData name="Laís Gregório" userId="45360a0739375df1" providerId="LiveId" clId="{6979C8CD-B3B7-40BD-9145-5BAD74F0F98E}" dt="2024-06-06T20:55:55.605" v="74" actId="478"/>
          <ac:spMkLst>
            <pc:docMk/>
            <pc:sldMk cId="532446998" sldId="299"/>
            <ac:spMk id="4" creationId="{2FBCA3F0-B1AF-FA06-B844-65892C512BCA}"/>
          </ac:spMkLst>
        </pc:spChg>
        <pc:spChg chg="mod">
          <ac:chgData name="Laís Gregório" userId="45360a0739375df1" providerId="LiveId" clId="{6979C8CD-B3B7-40BD-9145-5BAD74F0F98E}" dt="2024-06-06T20:54:01.417" v="59" actId="20577"/>
          <ac:spMkLst>
            <pc:docMk/>
            <pc:sldMk cId="532446998" sldId="299"/>
            <ac:spMk id="275" creationId="{00000000-0000-0000-0000-000000000000}"/>
          </ac:spMkLst>
        </pc:spChg>
        <pc:spChg chg="del mod">
          <ac:chgData name="Laís Gregório" userId="45360a0739375df1" providerId="LiveId" clId="{6979C8CD-B3B7-40BD-9145-5BAD74F0F98E}" dt="2024-06-06T20:55:33.253" v="68" actId="478"/>
          <ac:spMkLst>
            <pc:docMk/>
            <pc:sldMk cId="532446998" sldId="299"/>
            <ac:spMk id="276" creationId="{00000000-0000-0000-0000-000000000000}"/>
          </ac:spMkLst>
        </pc:spChg>
      </pc:sldChg>
      <pc:sldChg chg="addSp delSp modSp add mod">
        <pc:chgData name="Laís Gregório" userId="45360a0739375df1" providerId="LiveId" clId="{6979C8CD-B3B7-40BD-9145-5BAD74F0F98E}" dt="2024-06-06T22:02:35.551" v="485" actId="1076"/>
        <pc:sldMkLst>
          <pc:docMk/>
          <pc:sldMk cId="557638020" sldId="300"/>
        </pc:sldMkLst>
        <pc:spChg chg="del">
          <ac:chgData name="Laís Gregório" userId="45360a0739375df1" providerId="LiveId" clId="{6979C8CD-B3B7-40BD-9145-5BAD74F0F98E}" dt="2024-06-06T20:59:04.083" v="131" actId="478"/>
          <ac:spMkLst>
            <pc:docMk/>
            <pc:sldMk cId="557638020" sldId="300"/>
            <ac:spMk id="2" creationId="{3B7A91CC-01DD-6A50-B828-3E34E11C387C}"/>
          </ac:spMkLst>
        </pc:spChg>
        <pc:spChg chg="add mod">
          <ac:chgData name="Laís Gregório" userId="45360a0739375df1" providerId="LiveId" clId="{6979C8CD-B3B7-40BD-9145-5BAD74F0F98E}" dt="2024-06-06T20:59:27.818" v="138" actId="20577"/>
          <ac:spMkLst>
            <pc:docMk/>
            <pc:sldMk cId="557638020" sldId="300"/>
            <ac:spMk id="4" creationId="{7450F7D0-70FA-FCCB-5F07-8363B675BCF7}"/>
          </ac:spMkLst>
        </pc:spChg>
        <pc:spChg chg="mod">
          <ac:chgData name="Laís Gregório" userId="45360a0739375df1" providerId="LiveId" clId="{6979C8CD-B3B7-40BD-9145-5BAD74F0F98E}" dt="2024-06-06T20:59:05.655" v="132" actId="20577"/>
          <ac:spMkLst>
            <pc:docMk/>
            <pc:sldMk cId="557638020" sldId="300"/>
            <ac:spMk id="275" creationId="{00000000-0000-0000-0000-000000000000}"/>
          </ac:spMkLst>
        </pc:spChg>
        <pc:graphicFrameChg chg="add mod modGraphic">
          <ac:chgData name="Laís Gregório" userId="45360a0739375df1" providerId="LiveId" clId="{6979C8CD-B3B7-40BD-9145-5BAD74F0F98E}" dt="2024-06-06T22:02:35.551" v="485" actId="1076"/>
          <ac:graphicFrameMkLst>
            <pc:docMk/>
            <pc:sldMk cId="557638020" sldId="300"/>
            <ac:graphicFrameMk id="3" creationId="{37143A0E-0730-4AB3-AE30-6EA05DB8034A}"/>
          </ac:graphicFrameMkLst>
        </pc:graphicFrameChg>
      </pc:sldChg>
      <pc:sldChg chg="add del">
        <pc:chgData name="Laís Gregório" userId="45360a0739375df1" providerId="LiveId" clId="{6979C8CD-B3B7-40BD-9145-5BAD74F0F98E}" dt="2024-06-06T21:00:26.558" v="155" actId="47"/>
        <pc:sldMkLst>
          <pc:docMk/>
          <pc:sldMk cId="2147098114" sldId="301"/>
        </pc:sldMkLst>
      </pc:sldChg>
      <pc:sldChg chg="new del">
        <pc:chgData name="Laís Gregório" userId="45360a0739375df1" providerId="LiveId" clId="{6979C8CD-B3B7-40BD-9145-5BAD74F0F98E}" dt="2024-06-06T21:03:46.569" v="197" actId="47"/>
        <pc:sldMkLst>
          <pc:docMk/>
          <pc:sldMk cId="3837550133" sldId="301"/>
        </pc:sldMkLst>
      </pc:sldChg>
      <pc:sldChg chg="modSp add mod">
        <pc:chgData name="Laís Gregório" userId="45360a0739375df1" providerId="LiveId" clId="{6979C8CD-B3B7-40BD-9145-5BAD74F0F98E}" dt="2024-06-06T22:05:07.615" v="523" actId="20577"/>
        <pc:sldMkLst>
          <pc:docMk/>
          <pc:sldMk cId="1499243576" sldId="302"/>
        </pc:sldMkLst>
        <pc:spChg chg="mod">
          <ac:chgData name="Laís Gregório" userId="45360a0739375df1" providerId="LiveId" clId="{6979C8CD-B3B7-40BD-9145-5BAD74F0F98E}" dt="2024-06-06T21:04:25.105" v="222" actId="20577"/>
          <ac:spMkLst>
            <pc:docMk/>
            <pc:sldMk cId="1499243576" sldId="302"/>
            <ac:spMk id="275" creationId="{00000000-0000-0000-0000-000000000000}"/>
          </ac:spMkLst>
        </pc:spChg>
        <pc:spChg chg="mod">
          <ac:chgData name="Laís Gregório" userId="45360a0739375df1" providerId="LiveId" clId="{6979C8CD-B3B7-40BD-9145-5BAD74F0F98E}" dt="2024-06-06T22:05:07.615" v="523" actId="20577"/>
          <ac:spMkLst>
            <pc:docMk/>
            <pc:sldMk cId="1499243576" sldId="302"/>
            <ac:spMk id="276" creationId="{00000000-0000-0000-0000-000000000000}"/>
          </ac:spMkLst>
        </pc:spChg>
      </pc:sldChg>
      <pc:sldChg chg="addSp delSp modSp add mod">
        <pc:chgData name="Laís Gregório" userId="45360a0739375df1" providerId="LiveId" clId="{6979C8CD-B3B7-40BD-9145-5BAD74F0F98E}" dt="2024-06-06T22:04:42.244" v="515" actId="20577"/>
        <pc:sldMkLst>
          <pc:docMk/>
          <pc:sldMk cId="675729457" sldId="303"/>
        </pc:sldMkLst>
        <pc:spChg chg="add del mod">
          <ac:chgData name="Laís Gregório" userId="45360a0739375df1" providerId="LiveId" clId="{6979C8CD-B3B7-40BD-9145-5BAD74F0F98E}" dt="2024-06-06T22:04:04.854" v="506"/>
          <ac:spMkLst>
            <pc:docMk/>
            <pc:sldMk cId="675729457" sldId="303"/>
            <ac:spMk id="2" creationId="{E393BE7C-95F9-4DC8-8038-298ED5699102}"/>
          </ac:spMkLst>
        </pc:spChg>
        <pc:spChg chg="del">
          <ac:chgData name="Laís Gregório" userId="45360a0739375df1" providerId="LiveId" clId="{6979C8CD-B3B7-40BD-9145-5BAD74F0F98E}" dt="2024-06-06T22:02:45.012" v="488" actId="478"/>
          <ac:spMkLst>
            <pc:docMk/>
            <pc:sldMk cId="675729457" sldId="303"/>
            <ac:spMk id="4" creationId="{7450F7D0-70FA-FCCB-5F07-8363B675BCF7}"/>
          </ac:spMkLst>
        </pc:spChg>
        <pc:spChg chg="add mod">
          <ac:chgData name="Laís Gregório" userId="45360a0739375df1" providerId="LiveId" clId="{6979C8CD-B3B7-40BD-9145-5BAD74F0F98E}" dt="2024-06-06T22:04:22.387" v="511" actId="1076"/>
          <ac:spMkLst>
            <pc:docMk/>
            <pc:sldMk cId="675729457" sldId="303"/>
            <ac:spMk id="5" creationId="{50AE92CC-CBBC-1F07-5AB9-CD8FAAF0F1E2}"/>
          </ac:spMkLst>
        </pc:spChg>
        <pc:spChg chg="add mod">
          <ac:chgData name="Laís Gregório" userId="45360a0739375df1" providerId="LiveId" clId="{6979C8CD-B3B7-40BD-9145-5BAD74F0F98E}" dt="2024-06-06T22:04:42.244" v="515" actId="20577"/>
          <ac:spMkLst>
            <pc:docMk/>
            <pc:sldMk cId="675729457" sldId="303"/>
            <ac:spMk id="6" creationId="{47F84B8E-18C5-397A-40E4-3ADC75C68224}"/>
          </ac:spMkLst>
        </pc:spChg>
        <pc:graphicFrameChg chg="del">
          <ac:chgData name="Laís Gregório" userId="45360a0739375df1" providerId="LiveId" clId="{6979C8CD-B3B7-40BD-9145-5BAD74F0F98E}" dt="2024-06-06T22:02:43.655" v="487" actId="478"/>
          <ac:graphicFrameMkLst>
            <pc:docMk/>
            <pc:sldMk cId="675729457" sldId="303"/>
            <ac:graphicFrameMk id="3" creationId="{37143A0E-0730-4AB3-AE30-6EA05DB8034A}"/>
          </ac:graphicFrameMkLst>
        </pc:graphicFrameChg>
        <pc:picChg chg="add mod">
          <ac:chgData name="Laís Gregório" userId="45360a0739375df1" providerId="LiveId" clId="{6979C8CD-B3B7-40BD-9145-5BAD74F0F98E}" dt="2024-06-06T22:03:37.690" v="501" actId="14100"/>
          <ac:picMkLst>
            <pc:docMk/>
            <pc:sldMk cId="675729457" sldId="303"/>
            <ac:picMk id="5122" creationId="{40CF1A68-399A-DD1C-6301-BBE9AD53559D}"/>
          </ac:picMkLst>
        </pc:picChg>
        <pc:picChg chg="add mod">
          <ac:chgData name="Laís Gregório" userId="45360a0739375df1" providerId="LiveId" clId="{6979C8CD-B3B7-40BD-9145-5BAD74F0F98E}" dt="2024-06-06T22:03:33.674" v="500" actId="1076"/>
          <ac:picMkLst>
            <pc:docMk/>
            <pc:sldMk cId="675729457" sldId="303"/>
            <ac:picMk id="5123" creationId="{4038D1F4-B2F3-AD1B-B41C-CCF1EFD043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43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338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545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3136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7670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648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699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230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9470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71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163596" y="3557067"/>
            <a:ext cx="3798668"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800" dirty="0">
                <a:solidFill>
                  <a:schemeClr val="accent1"/>
                </a:solidFill>
              </a:rPr>
              <a:t>Uso do KDD e Mineração de Dados para Prever</a:t>
            </a:r>
            <a:br>
              <a:rPr lang="pt-BR" sz="2800" dirty="0">
                <a:solidFill>
                  <a:schemeClr val="accent1"/>
                </a:solidFill>
              </a:rPr>
            </a:br>
            <a:r>
              <a:rPr lang="pt-BR" sz="2800" dirty="0">
                <a:solidFill>
                  <a:schemeClr val="accent1"/>
                </a:solidFill>
              </a:rPr>
              <a:t>Mortes por Doenças Cardíacas</a:t>
            </a:r>
            <a:br>
              <a:rPr lang="pt-BR" sz="1600" b="1" dirty="0">
                <a:effectLst/>
                <a:latin typeface="Times" panose="02020603050405020304" pitchFamily="18" charset="0"/>
                <a:ea typeface="Times New Roman" panose="02020603050405020304" pitchFamily="18" charset="0"/>
                <a:cs typeface="Arial" panose="020B0604020202020204" pitchFamily="34" charset="0"/>
              </a:rPr>
            </a:br>
            <a:endParaRPr sz="2800" dirty="0">
              <a:solidFill>
                <a:schemeClr val="accent1"/>
              </a:solidFill>
            </a:endParaRPr>
          </a:p>
        </p:txBody>
      </p:sp>
      <p:grpSp>
        <p:nvGrpSpPr>
          <p:cNvPr id="2" name="Agrupar 1">
            <a:extLst>
              <a:ext uri="{FF2B5EF4-FFF2-40B4-BE49-F238E27FC236}">
                <a16:creationId xmlns:a16="http://schemas.microsoft.com/office/drawing/2014/main" id="{C37C1A50-43EF-F326-3681-A67FCB6B246A}"/>
              </a:ext>
            </a:extLst>
          </p:cNvPr>
          <p:cNvGrpSpPr/>
          <p:nvPr/>
        </p:nvGrpSpPr>
        <p:grpSpPr>
          <a:xfrm>
            <a:off x="73419" y="520607"/>
            <a:ext cx="5005839" cy="4229100"/>
            <a:chOff x="-1914609" y="99575"/>
            <a:chExt cx="6272845" cy="4944337"/>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2"/>
            <p:cNvSpPr/>
            <p:nvPr/>
          </p:nvSpPr>
          <p:spPr>
            <a:xfrm>
              <a:off x="-1340828" y="1583258"/>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Resultados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122" name="Picture 2">
            <a:extLst>
              <a:ext uri="{FF2B5EF4-FFF2-40B4-BE49-F238E27FC236}">
                <a16:creationId xmlns:a16="http://schemas.microsoft.com/office/drawing/2014/main" id="{40CF1A68-399A-DD1C-6301-BBE9AD535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363" y="1653682"/>
            <a:ext cx="4071937" cy="334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4038D1F4-B2F3-AD1B-B41C-CCF1EFD04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653682"/>
            <a:ext cx="4071937" cy="334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a:extLst>
              <a:ext uri="{FF2B5EF4-FFF2-40B4-BE49-F238E27FC236}">
                <a16:creationId xmlns:a16="http://schemas.microsoft.com/office/drawing/2014/main" id="{50AE92CC-CBBC-1F07-5AB9-CD8FAAF0F1E2}"/>
              </a:ext>
            </a:extLst>
          </p:cNvPr>
          <p:cNvSpPr txBox="1"/>
          <p:nvPr/>
        </p:nvSpPr>
        <p:spPr>
          <a:xfrm>
            <a:off x="5721323" y="1305857"/>
            <a:ext cx="2343911" cy="492443"/>
          </a:xfrm>
          <a:prstGeom prst="rect">
            <a:avLst/>
          </a:prstGeom>
          <a:noFill/>
        </p:spPr>
        <p:txBody>
          <a:bodyPr wrap="none" rtlCol="0">
            <a:spAutoFit/>
          </a:bodyPr>
          <a:lstStyle/>
          <a:p>
            <a:r>
              <a:rPr lang="pt-BR" sz="1200" dirty="0">
                <a:solidFill>
                  <a:srgbClr val="FFFFFF"/>
                </a:solidFill>
                <a:latin typeface="Roboto Light"/>
                <a:ea typeface="Roboto Light"/>
                <a:cs typeface="Roboto Light"/>
              </a:rPr>
              <a:t>Gráfico de correlação dataset03</a:t>
            </a:r>
          </a:p>
          <a:p>
            <a:endParaRPr lang="pt-BR" dirty="0"/>
          </a:p>
        </p:txBody>
      </p:sp>
      <p:sp>
        <p:nvSpPr>
          <p:cNvPr id="6" name="CaixaDeTexto 5">
            <a:extLst>
              <a:ext uri="{FF2B5EF4-FFF2-40B4-BE49-F238E27FC236}">
                <a16:creationId xmlns:a16="http://schemas.microsoft.com/office/drawing/2014/main" id="{47F84B8E-18C5-397A-40E4-3ADC75C68224}"/>
              </a:ext>
            </a:extLst>
          </p:cNvPr>
          <p:cNvSpPr txBox="1"/>
          <p:nvPr/>
        </p:nvSpPr>
        <p:spPr>
          <a:xfrm>
            <a:off x="1078767" y="1305857"/>
            <a:ext cx="2343911" cy="492443"/>
          </a:xfrm>
          <a:prstGeom prst="rect">
            <a:avLst/>
          </a:prstGeom>
          <a:noFill/>
        </p:spPr>
        <p:txBody>
          <a:bodyPr wrap="none" rtlCol="0">
            <a:spAutoFit/>
          </a:bodyPr>
          <a:lstStyle/>
          <a:p>
            <a:r>
              <a:rPr lang="pt-BR" sz="1200" dirty="0">
                <a:solidFill>
                  <a:srgbClr val="FFFFFF"/>
                </a:solidFill>
                <a:latin typeface="Roboto Light"/>
                <a:ea typeface="Roboto Light"/>
                <a:cs typeface="Roboto Light"/>
              </a:rPr>
              <a:t>Gráfico de correlação dataset02</a:t>
            </a:r>
          </a:p>
          <a:p>
            <a:endParaRPr lang="pt-BR" dirty="0"/>
          </a:p>
        </p:txBody>
      </p:sp>
    </p:spTree>
    <p:extLst>
      <p:ext uri="{BB962C8B-B14F-4D97-AF65-F5344CB8AC3E}">
        <p14:creationId xmlns:p14="http://schemas.microsoft.com/office/powerpoint/2010/main" val="67572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Arvore de Decisão</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7" name="Picture 3">
            <a:extLst>
              <a:ext uri="{FF2B5EF4-FFF2-40B4-BE49-F238E27FC236}">
                <a16:creationId xmlns:a16="http://schemas.microsoft.com/office/drawing/2014/main" id="{3D696EF8-646E-2C16-19CA-C6B4FC22C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00" y="1251150"/>
            <a:ext cx="46672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517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Discussão </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indent="0" algn="l"/>
            <a:r>
              <a:rPr lang="pt-BR" sz="1200" dirty="0"/>
              <a:t>Após o processamento dos dados nos diferentes conjuntos utilizados no projeto, observamos o seguinte:</a:t>
            </a:r>
          </a:p>
          <a:p>
            <a:pPr marL="0" indent="0" algn="l"/>
            <a:endParaRPr lang="pt-BR" sz="1200" dirty="0"/>
          </a:p>
          <a:p>
            <a:pPr marL="171450" indent="-171450" algn="l">
              <a:buFont typeface="Arial" panose="020B0604020202020204" pitchFamily="34" charset="0"/>
              <a:buChar char="•"/>
            </a:pPr>
            <a:r>
              <a:rPr lang="pt-BR" sz="1200" dirty="0"/>
              <a:t>A variável "time" mostrou-se crucial na predição da mortalidade dos pacientes, sendo o fator mais relevante.</a:t>
            </a:r>
          </a:p>
          <a:p>
            <a:pPr marL="171450" indent="-171450" algn="l">
              <a:buFont typeface="Arial" panose="020B0604020202020204" pitchFamily="34" charset="0"/>
              <a:buChar char="•"/>
            </a:pPr>
            <a:endParaRPr lang="pt-BR" sz="1200" dirty="0"/>
          </a:p>
          <a:p>
            <a:pPr marL="171450" indent="-171450" algn="l">
              <a:buFont typeface="Arial" panose="020B0604020202020204" pitchFamily="34" charset="0"/>
              <a:buChar char="•"/>
            </a:pPr>
            <a:r>
              <a:rPr lang="pt-BR" sz="1200" dirty="0"/>
              <a:t>Os conjuntos original e tratado inicialmente apresentaram uma consistência maior na classificação dos dados, com árvores de decisão mais balanceadas.</a:t>
            </a:r>
          </a:p>
          <a:p>
            <a:pPr marL="171450" indent="-171450" algn="l">
              <a:buFont typeface="Arial" panose="020B0604020202020204" pitchFamily="34" charset="0"/>
              <a:buChar char="•"/>
            </a:pPr>
            <a:endParaRPr lang="pt-BR" sz="1200" dirty="0"/>
          </a:p>
          <a:p>
            <a:pPr marL="171450" indent="-171450" algn="l">
              <a:buFont typeface="Arial" panose="020B0604020202020204" pitchFamily="34" charset="0"/>
              <a:buChar char="•"/>
            </a:pPr>
            <a:r>
              <a:rPr lang="pt-BR" sz="1200" dirty="0"/>
              <a:t>O conjunto tratado com discretizarão (dataset03) resultou em árvores de decisão menos balanceadas e não considerou algumas variáveis importantes. Embora a variável "time" seja significativa, a estratégia de categorização dos indicadores das variáveis contínuas pode não ser ideal para um modelo preditivo nesse contexto.</a:t>
            </a:r>
          </a:p>
          <a:p>
            <a:pPr marL="0" indent="0" algn="l"/>
            <a:endParaRPr lang="pt-BR" sz="1200" dirty="0"/>
          </a:p>
          <a:p>
            <a:pPr marL="0" indent="0" algn="l"/>
            <a:r>
              <a:rPr lang="pt-BR" sz="1200" dirty="0"/>
              <a:t>Esses resultados indicam a necessidade de uma análise mais aprofundada e possivelmente a inclusão de mais variáveis ou uma abordagem diferente para melhorar a eficácia do modelo preditivo.</a:t>
            </a:r>
          </a:p>
          <a:p>
            <a:pPr algn="l"/>
            <a:endParaRPr lang="pt-B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025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Conclusão </a:t>
            </a:r>
            <a:endParaRPr dirty="0"/>
          </a:p>
        </p:txBody>
      </p:sp>
      <p:sp>
        <p:nvSpPr>
          <p:cNvPr id="276" name="Google Shape;276;p25"/>
          <p:cNvSpPr txBox="1">
            <a:spLocks noGrp="1"/>
          </p:cNvSpPr>
          <p:nvPr>
            <p:ph type="subTitle" idx="1"/>
          </p:nvPr>
        </p:nvSpPr>
        <p:spPr>
          <a:xfrm>
            <a:off x="391306" y="1585150"/>
            <a:ext cx="8440994" cy="3196400"/>
          </a:xfrm>
          <a:prstGeom prst="rect">
            <a:avLst/>
          </a:prstGeom>
        </p:spPr>
        <p:txBody>
          <a:bodyPr spcFirstLastPara="1" wrap="square" lIns="91425" tIns="91425" rIns="91425" bIns="91425" anchor="t" anchorCtr="0">
            <a:noAutofit/>
          </a:bodyPr>
          <a:lstStyle/>
          <a:p>
            <a:pPr marL="0" indent="0" algn="l"/>
            <a:r>
              <a:rPr lang="pt-BR" sz="1200" dirty="0"/>
              <a:t>  Após análises e repetições dos processos de tratamento e classificação dos dados, concluímos que o método utilizado não foi eficaz. A prática comum de categorizar os valores dos marcadores de exames, aplicada neste contexto de saúde, distorceu a classificação dos dados.  Fatores importantes para a saúde cardíaca, como pressão sanguínea alta e uso do tabaco, foram negligenciados pelo classificador. </a:t>
            </a:r>
          </a:p>
          <a:p>
            <a:pPr marL="0" indent="0" algn="l"/>
            <a:endParaRPr lang="pt-BR" sz="1200" dirty="0"/>
          </a:p>
          <a:p>
            <a:pPr marL="0" indent="0" algn="l"/>
            <a:r>
              <a:rPr lang="pt-BR" sz="1200" dirty="0"/>
              <a:t>Essa discrepância com a realidade sugere que ou a regra de processamento não é adequada para este contexto, ou são necessários mais dados para treinar o classificador, ou ainda, manter os dados em formato contínuo pode ser mais preciso, correlacionando-se melhor com a realidade.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9924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311699" y="585100"/>
            <a:ext cx="1530450" cy="606600"/>
          </a:xfrm>
          <a:prstGeom prst="rect">
            <a:avLst/>
          </a:prstGeom>
        </p:spPr>
        <p:txBody>
          <a:bodyPr spcFirstLastPara="1" wrap="square" lIns="91425" tIns="91425" rIns="91425" bIns="91425" anchor="b" anchorCtr="0">
            <a:noAutofit/>
          </a:bodyPr>
          <a:lstStyle/>
          <a:p>
            <a:pPr algn="ctr">
              <a:buClr>
                <a:srgbClr val="FFFFFF"/>
              </a:buClr>
            </a:pPr>
            <a:r>
              <a:rPr lang="pt-BR" dirty="0">
                <a:solidFill>
                  <a:srgbClr val="FFFFFF"/>
                </a:solidFill>
              </a:rPr>
              <a:t>EQUIPE</a:t>
            </a:r>
            <a:endParaRPr dirty="0">
              <a:solidFill>
                <a:srgbClr val="FFFFFF"/>
              </a:solidFill>
            </a:endParaRPr>
          </a:p>
        </p:txBody>
      </p:sp>
      <p:cxnSp>
        <p:nvCxnSpPr>
          <p:cNvPr id="3" name="Google Shape;257;p23">
            <a:extLst>
              <a:ext uri="{FF2B5EF4-FFF2-40B4-BE49-F238E27FC236}">
                <a16:creationId xmlns:a16="http://schemas.microsoft.com/office/drawing/2014/main" id="{FBA89054-13C2-113B-6BF9-C6B341959CD0}"/>
              </a:ext>
            </a:extLst>
          </p:cNvPr>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5" name="CaixaDeTexto 4">
            <a:extLst>
              <a:ext uri="{FF2B5EF4-FFF2-40B4-BE49-F238E27FC236}">
                <a16:creationId xmlns:a16="http://schemas.microsoft.com/office/drawing/2014/main" id="{5BF3A0CC-494D-5CF1-8E3A-970F2AF381FD}"/>
              </a:ext>
            </a:extLst>
          </p:cNvPr>
          <p:cNvSpPr txBox="1"/>
          <p:nvPr/>
        </p:nvSpPr>
        <p:spPr>
          <a:xfrm>
            <a:off x="314484" y="2090733"/>
            <a:ext cx="3030406" cy="369332"/>
          </a:xfrm>
          <a:prstGeom prst="rect">
            <a:avLst/>
          </a:prstGeom>
          <a:noFill/>
        </p:spPr>
        <p:txBody>
          <a:bodyPr wrap="square">
            <a:spAutoFit/>
          </a:bodyPr>
          <a:lstStyle/>
          <a:p>
            <a:pPr algn="r">
              <a:buClr>
                <a:srgbClr val="48FFD5"/>
              </a:buClr>
              <a:buSzPts val="900"/>
            </a:pPr>
            <a:r>
              <a:rPr lang="pt-BR" sz="900" dirty="0">
                <a:solidFill>
                  <a:srgbClr val="48FFD5"/>
                </a:solidFill>
                <a:latin typeface="Roboto Light"/>
                <a:ea typeface="Roboto Light"/>
                <a:cs typeface="Roboto Light"/>
                <a:sym typeface="Roboto Light"/>
              </a:rPr>
              <a:t>João B. Amazonas</a:t>
            </a:r>
          </a:p>
          <a:p>
            <a:pPr algn="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pic>
        <p:nvPicPr>
          <p:cNvPr id="8" name="Imagem 7">
            <a:extLst>
              <a:ext uri="{FF2B5EF4-FFF2-40B4-BE49-F238E27FC236}">
                <a16:creationId xmlns:a16="http://schemas.microsoft.com/office/drawing/2014/main" id="{2C572297-9121-859F-BBF9-10112E2DCD56}"/>
              </a:ext>
            </a:extLst>
          </p:cNvPr>
          <p:cNvPicPr>
            <a:picLocks noChangeAspect="1"/>
          </p:cNvPicPr>
          <p:nvPr/>
        </p:nvPicPr>
        <p:blipFill>
          <a:blip r:embed="rId3"/>
          <a:stretch>
            <a:fillRect/>
          </a:stretch>
        </p:blipFill>
        <p:spPr>
          <a:xfrm>
            <a:off x="3404960" y="2090733"/>
            <a:ext cx="661424" cy="661424"/>
          </a:xfrm>
          <a:prstGeom prst="rect">
            <a:avLst/>
          </a:prstGeom>
        </p:spPr>
      </p:pic>
      <p:sp>
        <p:nvSpPr>
          <p:cNvPr id="14" name="CaixaDeTexto 13">
            <a:extLst>
              <a:ext uri="{FF2B5EF4-FFF2-40B4-BE49-F238E27FC236}">
                <a16:creationId xmlns:a16="http://schemas.microsoft.com/office/drawing/2014/main" id="{10CA57BA-66E7-4449-F362-A7A6DC489B20}"/>
              </a:ext>
            </a:extLst>
          </p:cNvPr>
          <p:cNvSpPr txBox="1"/>
          <p:nvPr/>
        </p:nvSpPr>
        <p:spPr>
          <a:xfrm>
            <a:off x="5408453" y="2074868"/>
            <a:ext cx="1249112" cy="369332"/>
          </a:xfrm>
          <a:prstGeom prst="rect">
            <a:avLst/>
          </a:prstGeom>
          <a:noFill/>
        </p:spPr>
        <p:txBody>
          <a:bodyPr wrap="square">
            <a:spAutoFit/>
          </a:bodyPr>
          <a:lstStyle/>
          <a:p>
            <a:pPr>
              <a:buClr>
                <a:srgbClr val="48FFD5"/>
              </a:buClr>
              <a:buSzPts val="900"/>
            </a:pPr>
            <a:r>
              <a:rPr lang="pt-BR" sz="900" dirty="0">
                <a:solidFill>
                  <a:srgbClr val="48FFD5"/>
                </a:solidFill>
                <a:latin typeface="Roboto Light"/>
                <a:ea typeface="Roboto Light"/>
                <a:cs typeface="Roboto Light"/>
                <a:sym typeface="Roboto Light"/>
              </a:rPr>
              <a:t>Lais F. Gregório</a:t>
            </a:r>
          </a:p>
          <a:p>
            <a:pP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sp>
        <p:nvSpPr>
          <p:cNvPr id="16" name="CaixaDeTexto 15">
            <a:extLst>
              <a:ext uri="{FF2B5EF4-FFF2-40B4-BE49-F238E27FC236}">
                <a16:creationId xmlns:a16="http://schemas.microsoft.com/office/drawing/2014/main" id="{43099180-EB5A-5A51-64D1-20AFEBD0641C}"/>
              </a:ext>
            </a:extLst>
          </p:cNvPr>
          <p:cNvSpPr txBox="1"/>
          <p:nvPr/>
        </p:nvSpPr>
        <p:spPr>
          <a:xfrm>
            <a:off x="5408453" y="2389769"/>
            <a:ext cx="3090476" cy="369332"/>
          </a:xfrm>
          <a:prstGeom prst="rect">
            <a:avLst/>
          </a:prstGeom>
          <a:noFill/>
        </p:spPr>
        <p:txBody>
          <a:bodyPr wrap="square">
            <a:spAutoFit/>
          </a:bodyPr>
          <a:lstStyle/>
          <a:p>
            <a:pP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 </a:t>
            </a:r>
          </a:p>
          <a:p>
            <a:pPr>
              <a:buClr>
                <a:srgbClr val="48FFD5"/>
              </a:buClr>
              <a:buSzPts val="900"/>
            </a:pPr>
            <a:r>
              <a:rPr lang="pt-BR" sz="900" dirty="0">
                <a:solidFill>
                  <a:srgbClr val="48FFD5"/>
                </a:solidFill>
                <a:latin typeface="Roboto Light"/>
                <a:ea typeface="Roboto Light"/>
                <a:cs typeface="Roboto Light"/>
                <a:sym typeface="Roboto Light"/>
              </a:rPr>
              <a:t>https://www.linkedin.com/in/joao-amazonas/</a:t>
            </a:r>
            <a:endParaRPr lang="pt-BR" sz="900" dirty="0"/>
          </a:p>
        </p:txBody>
      </p:sp>
      <p:pic>
        <p:nvPicPr>
          <p:cNvPr id="18" name="Imagem 17">
            <a:extLst>
              <a:ext uri="{FF2B5EF4-FFF2-40B4-BE49-F238E27FC236}">
                <a16:creationId xmlns:a16="http://schemas.microsoft.com/office/drawing/2014/main" id="{9E85699F-4A65-ECF6-3738-19CF6384A7EF}"/>
              </a:ext>
            </a:extLst>
          </p:cNvPr>
          <p:cNvPicPr>
            <a:picLocks noChangeAspect="1"/>
          </p:cNvPicPr>
          <p:nvPr/>
        </p:nvPicPr>
        <p:blipFill>
          <a:blip r:embed="rId3"/>
          <a:stretch>
            <a:fillRect/>
          </a:stretch>
        </p:blipFill>
        <p:spPr>
          <a:xfrm>
            <a:off x="4751041" y="2074868"/>
            <a:ext cx="661424" cy="661424"/>
          </a:xfrm>
          <a:prstGeom prst="rect">
            <a:avLst/>
          </a:prstGeom>
        </p:spPr>
      </p:pic>
      <p:sp>
        <p:nvSpPr>
          <p:cNvPr id="19" name="CaixaDeTexto 18">
            <a:extLst>
              <a:ext uri="{FF2B5EF4-FFF2-40B4-BE49-F238E27FC236}">
                <a16:creationId xmlns:a16="http://schemas.microsoft.com/office/drawing/2014/main" id="{701D966F-E7A6-65D2-9ED2-797F25D1CF81}"/>
              </a:ext>
            </a:extLst>
          </p:cNvPr>
          <p:cNvSpPr txBox="1"/>
          <p:nvPr/>
        </p:nvSpPr>
        <p:spPr>
          <a:xfrm>
            <a:off x="2091766" y="2939172"/>
            <a:ext cx="1249112" cy="369332"/>
          </a:xfrm>
          <a:prstGeom prst="rect">
            <a:avLst/>
          </a:prstGeom>
          <a:noFill/>
        </p:spPr>
        <p:txBody>
          <a:bodyPr wrap="square">
            <a:spAutoFit/>
          </a:bodyPr>
          <a:lstStyle/>
          <a:p>
            <a:pPr algn="r">
              <a:buClr>
                <a:srgbClr val="48FFD5"/>
              </a:buClr>
              <a:buSzPts val="900"/>
            </a:pPr>
            <a:r>
              <a:rPr lang="pt-BR" sz="900" dirty="0">
                <a:solidFill>
                  <a:srgbClr val="48FFD5"/>
                </a:solidFill>
                <a:latin typeface="Roboto Light"/>
                <a:ea typeface="Roboto Light"/>
                <a:cs typeface="Roboto Light"/>
                <a:sym typeface="Roboto Light"/>
              </a:rPr>
              <a:t>Gismar P. Barbosa</a:t>
            </a:r>
          </a:p>
          <a:p>
            <a:pPr algn="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pic>
        <p:nvPicPr>
          <p:cNvPr id="20" name="Imagem 19">
            <a:extLst>
              <a:ext uri="{FF2B5EF4-FFF2-40B4-BE49-F238E27FC236}">
                <a16:creationId xmlns:a16="http://schemas.microsoft.com/office/drawing/2014/main" id="{A3B4B731-ABC1-3BD7-2AA5-D0B7CAED42B9}"/>
              </a:ext>
            </a:extLst>
          </p:cNvPr>
          <p:cNvPicPr>
            <a:picLocks noChangeAspect="1"/>
          </p:cNvPicPr>
          <p:nvPr/>
        </p:nvPicPr>
        <p:blipFill>
          <a:blip r:embed="rId3"/>
          <a:stretch>
            <a:fillRect/>
          </a:stretch>
        </p:blipFill>
        <p:spPr>
          <a:xfrm>
            <a:off x="3400948" y="2939172"/>
            <a:ext cx="661424" cy="661424"/>
          </a:xfrm>
          <a:prstGeom prst="rect">
            <a:avLst/>
          </a:prstGeom>
        </p:spPr>
      </p:pic>
      <p:sp>
        <p:nvSpPr>
          <p:cNvPr id="21" name="CaixaDeTexto 20">
            <a:extLst>
              <a:ext uri="{FF2B5EF4-FFF2-40B4-BE49-F238E27FC236}">
                <a16:creationId xmlns:a16="http://schemas.microsoft.com/office/drawing/2014/main" id="{DDFA7D9B-C5FD-B492-1092-A9B779E7AA09}"/>
              </a:ext>
            </a:extLst>
          </p:cNvPr>
          <p:cNvSpPr txBox="1"/>
          <p:nvPr/>
        </p:nvSpPr>
        <p:spPr>
          <a:xfrm>
            <a:off x="249617" y="3254019"/>
            <a:ext cx="3090476" cy="369332"/>
          </a:xfrm>
          <a:prstGeom prst="rect">
            <a:avLst/>
          </a:prstGeom>
          <a:noFill/>
        </p:spPr>
        <p:txBody>
          <a:bodyPr wrap="square">
            <a:spAutoFit/>
          </a:bodyPr>
          <a:lstStyle/>
          <a:p>
            <a:pPr algn="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 </a:t>
            </a:r>
          </a:p>
          <a:p>
            <a:pPr algn="r">
              <a:buClr>
                <a:srgbClr val="48FFD5"/>
              </a:buClr>
              <a:buSzPts val="900"/>
            </a:pPr>
            <a:r>
              <a:rPr lang="pt-BR" sz="900" dirty="0">
                <a:solidFill>
                  <a:srgbClr val="48FFD5"/>
                </a:solidFill>
                <a:latin typeface="Roboto Light"/>
                <a:ea typeface="Roboto Light"/>
                <a:cs typeface="Roboto Light"/>
                <a:sym typeface="Roboto Light"/>
              </a:rPr>
              <a:t> https://www.linkedin.com/in/joao-amazonas/</a:t>
            </a:r>
            <a:endParaRPr lang="pt-BR" sz="900" dirty="0"/>
          </a:p>
        </p:txBody>
      </p:sp>
      <p:sp>
        <p:nvSpPr>
          <p:cNvPr id="22" name="CaixaDeTexto 21">
            <a:extLst>
              <a:ext uri="{FF2B5EF4-FFF2-40B4-BE49-F238E27FC236}">
                <a16:creationId xmlns:a16="http://schemas.microsoft.com/office/drawing/2014/main" id="{96605DE4-3BED-670F-971C-2A29AF64795C}"/>
              </a:ext>
            </a:extLst>
          </p:cNvPr>
          <p:cNvSpPr txBox="1"/>
          <p:nvPr/>
        </p:nvSpPr>
        <p:spPr>
          <a:xfrm>
            <a:off x="5404441" y="2923307"/>
            <a:ext cx="1249112" cy="369332"/>
          </a:xfrm>
          <a:prstGeom prst="rect">
            <a:avLst/>
          </a:prstGeom>
          <a:noFill/>
        </p:spPr>
        <p:txBody>
          <a:bodyPr wrap="square">
            <a:spAutoFit/>
          </a:bodyPr>
          <a:lstStyle/>
          <a:p>
            <a:pPr>
              <a:buClr>
                <a:srgbClr val="48FFD5"/>
              </a:buClr>
              <a:buSzPts val="900"/>
            </a:pPr>
            <a:r>
              <a:rPr lang="pt-BR" sz="900" dirty="0" err="1">
                <a:solidFill>
                  <a:srgbClr val="48FFD5"/>
                </a:solidFill>
                <a:latin typeface="Roboto Light"/>
                <a:ea typeface="Roboto Light"/>
                <a:cs typeface="Roboto Light"/>
                <a:sym typeface="Roboto Light"/>
              </a:rPr>
              <a:t>Thainnara</a:t>
            </a:r>
            <a:r>
              <a:rPr lang="pt-BR" sz="900" dirty="0">
                <a:solidFill>
                  <a:srgbClr val="48FFD5"/>
                </a:solidFill>
                <a:latin typeface="Roboto Light"/>
                <a:ea typeface="Roboto Light"/>
                <a:cs typeface="Roboto Light"/>
                <a:sym typeface="Roboto Light"/>
              </a:rPr>
              <a:t> S. Lima</a:t>
            </a:r>
          </a:p>
          <a:p>
            <a:pP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sp>
        <p:nvSpPr>
          <p:cNvPr id="23" name="CaixaDeTexto 22">
            <a:extLst>
              <a:ext uri="{FF2B5EF4-FFF2-40B4-BE49-F238E27FC236}">
                <a16:creationId xmlns:a16="http://schemas.microsoft.com/office/drawing/2014/main" id="{044B3EC7-6998-B8A4-7B87-00C4E29D2051}"/>
              </a:ext>
            </a:extLst>
          </p:cNvPr>
          <p:cNvSpPr txBox="1"/>
          <p:nvPr/>
        </p:nvSpPr>
        <p:spPr>
          <a:xfrm>
            <a:off x="5404441" y="3238208"/>
            <a:ext cx="3090476" cy="369332"/>
          </a:xfrm>
          <a:prstGeom prst="rect">
            <a:avLst/>
          </a:prstGeom>
          <a:noFill/>
        </p:spPr>
        <p:txBody>
          <a:bodyPr wrap="square">
            <a:spAutoFit/>
          </a:bodyPr>
          <a:lstStyle/>
          <a:p>
            <a:pP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 </a:t>
            </a:r>
          </a:p>
          <a:p>
            <a:pPr>
              <a:buClr>
                <a:srgbClr val="48FFD5"/>
              </a:buClr>
              <a:buSzPts val="900"/>
            </a:pPr>
            <a:r>
              <a:rPr lang="pt-BR" sz="900" dirty="0">
                <a:solidFill>
                  <a:srgbClr val="48FFD5"/>
                </a:solidFill>
                <a:latin typeface="Roboto Light"/>
                <a:ea typeface="Roboto Light"/>
                <a:cs typeface="Roboto Light"/>
                <a:sym typeface="Roboto Light"/>
              </a:rPr>
              <a:t>https://www.linkedin.com/in/joao-amazonas/</a:t>
            </a:r>
            <a:endParaRPr lang="pt-BR" sz="900" dirty="0"/>
          </a:p>
        </p:txBody>
      </p:sp>
      <p:pic>
        <p:nvPicPr>
          <p:cNvPr id="24" name="Imagem 23">
            <a:extLst>
              <a:ext uri="{FF2B5EF4-FFF2-40B4-BE49-F238E27FC236}">
                <a16:creationId xmlns:a16="http://schemas.microsoft.com/office/drawing/2014/main" id="{CAC135F7-E803-1EC5-26CA-70BB6DF2611B}"/>
              </a:ext>
            </a:extLst>
          </p:cNvPr>
          <p:cNvPicPr>
            <a:picLocks noChangeAspect="1"/>
          </p:cNvPicPr>
          <p:nvPr/>
        </p:nvPicPr>
        <p:blipFill>
          <a:blip r:embed="rId3"/>
          <a:stretch>
            <a:fillRect/>
          </a:stretch>
        </p:blipFill>
        <p:spPr>
          <a:xfrm>
            <a:off x="4747029" y="2923307"/>
            <a:ext cx="661424" cy="661424"/>
          </a:xfrm>
          <a:prstGeom prst="rect">
            <a:avLst/>
          </a:prstGeom>
        </p:spPr>
      </p:pic>
      <p:sp>
        <p:nvSpPr>
          <p:cNvPr id="28" name="CaixaDeTexto 27">
            <a:extLst>
              <a:ext uri="{FF2B5EF4-FFF2-40B4-BE49-F238E27FC236}">
                <a16:creationId xmlns:a16="http://schemas.microsoft.com/office/drawing/2014/main" id="{E7F936EC-7126-4935-D08A-6DDF78960835}"/>
              </a:ext>
            </a:extLst>
          </p:cNvPr>
          <p:cNvSpPr txBox="1"/>
          <p:nvPr/>
        </p:nvSpPr>
        <p:spPr>
          <a:xfrm>
            <a:off x="249617" y="2422710"/>
            <a:ext cx="3090476" cy="369332"/>
          </a:xfrm>
          <a:prstGeom prst="rect">
            <a:avLst/>
          </a:prstGeom>
          <a:noFill/>
        </p:spPr>
        <p:txBody>
          <a:bodyPr wrap="square">
            <a:spAutoFit/>
          </a:bodyPr>
          <a:lstStyle/>
          <a:p>
            <a:pPr algn="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 </a:t>
            </a:r>
          </a:p>
          <a:p>
            <a:pPr algn="r">
              <a:buClr>
                <a:srgbClr val="48FFD5"/>
              </a:buClr>
              <a:buSzPts val="900"/>
            </a:pPr>
            <a:r>
              <a:rPr lang="pt-BR" sz="900" dirty="0">
                <a:solidFill>
                  <a:srgbClr val="48FFD5"/>
                </a:solidFill>
                <a:latin typeface="Roboto Light"/>
                <a:ea typeface="Roboto Light"/>
                <a:cs typeface="Roboto Light"/>
                <a:sym typeface="Roboto Light"/>
              </a:rPr>
              <a:t> https://www.linkedin.com/in/joao-amazonas/</a:t>
            </a:r>
            <a:endParaRPr lang="pt-BR" sz="900" dirty="0"/>
          </a:p>
        </p:txBody>
      </p:sp>
    </p:spTree>
    <p:extLst>
      <p:ext uri="{BB962C8B-B14F-4D97-AF65-F5344CB8AC3E}">
        <p14:creationId xmlns:p14="http://schemas.microsoft.com/office/powerpoint/2010/main" val="275857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ÍNDICE</a:t>
            </a:r>
            <a:endParaRPr dirty="0"/>
          </a:p>
        </p:txBody>
      </p:sp>
      <p:sp>
        <p:nvSpPr>
          <p:cNvPr id="220" name="Google Shape;220;p23"/>
          <p:cNvSpPr txBox="1">
            <a:spLocks noGrp="1"/>
          </p:cNvSpPr>
          <p:nvPr>
            <p:ph type="title" idx="2"/>
          </p:nvPr>
        </p:nvSpPr>
        <p:spPr>
          <a:xfrm>
            <a:off x="5142500" y="2588668"/>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2" name="Google Shape;222;p23"/>
          <p:cNvSpPr txBox="1">
            <a:spLocks noGrp="1"/>
          </p:cNvSpPr>
          <p:nvPr>
            <p:ph type="title" idx="4"/>
          </p:nvPr>
        </p:nvSpPr>
        <p:spPr>
          <a:xfrm>
            <a:off x="5142500" y="348539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07</a:t>
            </a:r>
            <a:endParaRPr dirty="0">
              <a:solidFill>
                <a:schemeClr val="accent1"/>
              </a:solidFill>
            </a:endParaRPr>
          </a:p>
        </p:txBody>
      </p:sp>
      <p:sp>
        <p:nvSpPr>
          <p:cNvPr id="225" name="Google Shape;225;p23"/>
          <p:cNvSpPr txBox="1">
            <a:spLocks noGrp="1"/>
          </p:cNvSpPr>
          <p:nvPr>
            <p:ph type="subTitle" idx="7"/>
          </p:nvPr>
        </p:nvSpPr>
        <p:spPr>
          <a:xfrm>
            <a:off x="725750" y="1928344"/>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Predição de Insuficiência Cardíaca</a:t>
            </a:r>
            <a:endParaRPr dirty="0">
              <a:solidFill>
                <a:schemeClr val="accent1"/>
              </a:solidFill>
            </a:endParaRPr>
          </a:p>
        </p:txBody>
      </p:sp>
      <p:sp>
        <p:nvSpPr>
          <p:cNvPr id="226" name="Google Shape;226;p23"/>
          <p:cNvSpPr txBox="1">
            <a:spLocks noGrp="1"/>
          </p:cNvSpPr>
          <p:nvPr>
            <p:ph type="title" idx="8"/>
          </p:nvPr>
        </p:nvSpPr>
        <p:spPr>
          <a:xfrm>
            <a:off x="2827575" y="1707694"/>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25750" y="2853044"/>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pt-BR" dirty="0">
                <a:solidFill>
                  <a:schemeClr val="accent1"/>
                </a:solidFill>
              </a:rPr>
              <a:t>KDD</a:t>
            </a:r>
          </a:p>
          <a:p>
            <a:pPr marL="0" lvl="0" indent="0" algn="r" rtl="0">
              <a:spcBef>
                <a:spcPts val="0"/>
              </a:spcBef>
              <a:spcAft>
                <a:spcPts val="0"/>
              </a:spcAft>
              <a:buClr>
                <a:schemeClr val="dk1"/>
              </a:buClr>
              <a:buSzPts val="1100"/>
              <a:buFont typeface="Arial"/>
              <a:buNone/>
            </a:pPr>
            <a:endParaRPr dirty="0">
              <a:solidFill>
                <a:schemeClr val="accent1"/>
              </a:solidFill>
            </a:endParaRPr>
          </a:p>
        </p:txBody>
      </p:sp>
      <p:sp>
        <p:nvSpPr>
          <p:cNvPr id="228" name="Google Shape;228;p23"/>
          <p:cNvSpPr txBox="1">
            <a:spLocks noGrp="1"/>
          </p:cNvSpPr>
          <p:nvPr>
            <p:ph type="title" idx="13"/>
          </p:nvPr>
        </p:nvSpPr>
        <p:spPr>
          <a:xfrm>
            <a:off x="2827575" y="2604419"/>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29" name="Google Shape;229;p23"/>
          <p:cNvSpPr txBox="1">
            <a:spLocks noGrp="1"/>
          </p:cNvSpPr>
          <p:nvPr>
            <p:ph type="subTitle" idx="14"/>
          </p:nvPr>
        </p:nvSpPr>
        <p:spPr>
          <a:xfrm>
            <a:off x="5808066" y="2090717"/>
            <a:ext cx="20100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pt-BR" dirty="0">
                <a:solidFill>
                  <a:schemeClr val="accent1"/>
                </a:solidFill>
              </a:rPr>
              <a:t>Classificação e Gráficos</a:t>
            </a:r>
            <a:endParaRPr dirty="0">
              <a:solidFill>
                <a:schemeClr val="accent1"/>
              </a:solidFill>
            </a:endParaRPr>
          </a:p>
        </p:txBody>
      </p:sp>
      <p:sp>
        <p:nvSpPr>
          <p:cNvPr id="230" name="Google Shape;230;p23"/>
          <p:cNvSpPr txBox="1">
            <a:spLocks noGrp="1"/>
          </p:cNvSpPr>
          <p:nvPr>
            <p:ph type="title" idx="15"/>
          </p:nvPr>
        </p:nvSpPr>
        <p:spPr>
          <a:xfrm>
            <a:off x="5803540" y="1740319"/>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05</a:t>
            </a:r>
            <a:endParaRPr dirty="0">
              <a:solidFill>
                <a:schemeClr val="accent1"/>
              </a:solidFill>
            </a:endParaRPr>
          </a:p>
        </p:txBody>
      </p:sp>
      <p:sp>
        <p:nvSpPr>
          <p:cNvPr id="231" name="Google Shape;231;p23"/>
          <p:cNvSpPr txBox="1">
            <a:spLocks noGrp="1"/>
          </p:cNvSpPr>
          <p:nvPr>
            <p:ph type="ctrTitle" idx="16"/>
          </p:nvPr>
        </p:nvSpPr>
        <p:spPr>
          <a:xfrm>
            <a:off x="643488" y="185720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Sobre o Projeto</a:t>
            </a:r>
            <a:endParaRPr dirty="0"/>
          </a:p>
        </p:txBody>
      </p:sp>
      <p:sp>
        <p:nvSpPr>
          <p:cNvPr id="232" name="Google Shape;232;p23"/>
          <p:cNvSpPr txBox="1">
            <a:spLocks noGrp="1"/>
          </p:cNvSpPr>
          <p:nvPr>
            <p:ph type="ctrTitle" idx="17"/>
          </p:nvPr>
        </p:nvSpPr>
        <p:spPr>
          <a:xfrm>
            <a:off x="643488" y="278140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Metodologia</a:t>
            </a:r>
            <a:endParaRPr dirty="0"/>
          </a:p>
        </p:txBody>
      </p:sp>
      <p:sp>
        <p:nvSpPr>
          <p:cNvPr id="233" name="Google Shape;233;p23"/>
          <p:cNvSpPr txBox="1">
            <a:spLocks noGrp="1"/>
          </p:cNvSpPr>
          <p:nvPr>
            <p:ph type="ctrTitle" idx="18"/>
          </p:nvPr>
        </p:nvSpPr>
        <p:spPr>
          <a:xfrm>
            <a:off x="5675305" y="284023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Modelo da Arvore</a:t>
            </a:r>
            <a:endParaRPr dirty="0"/>
          </a:p>
        </p:txBody>
      </p:sp>
      <p:sp>
        <p:nvSpPr>
          <p:cNvPr id="234" name="Google Shape;234;p23"/>
          <p:cNvSpPr txBox="1">
            <a:spLocks noGrp="1"/>
          </p:cNvSpPr>
          <p:nvPr>
            <p:ph type="ctrTitle" idx="19"/>
          </p:nvPr>
        </p:nvSpPr>
        <p:spPr>
          <a:xfrm>
            <a:off x="6381080" y="204469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Resultados</a:t>
            </a:r>
            <a:endParaRPr dirty="0"/>
          </a:p>
        </p:txBody>
      </p:sp>
      <p:sp>
        <p:nvSpPr>
          <p:cNvPr id="235" name="Google Shape;235;p23"/>
          <p:cNvSpPr txBox="1">
            <a:spLocks noGrp="1"/>
          </p:cNvSpPr>
          <p:nvPr>
            <p:ph type="ctrTitle" idx="20"/>
          </p:nvPr>
        </p:nvSpPr>
        <p:spPr>
          <a:xfrm>
            <a:off x="6419425" y="367705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Discussão</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3" name="Subtítulo 12">
            <a:extLst>
              <a:ext uri="{FF2B5EF4-FFF2-40B4-BE49-F238E27FC236}">
                <a16:creationId xmlns:a16="http://schemas.microsoft.com/office/drawing/2014/main" id="{C3ABBD98-2C35-FAE8-DDE1-52DE13210F4C}"/>
              </a:ext>
            </a:extLst>
          </p:cNvPr>
          <p:cNvSpPr>
            <a:spLocks noGrp="1"/>
          </p:cNvSpPr>
          <p:nvPr>
            <p:ph type="subTitle" idx="3"/>
          </p:nvPr>
        </p:nvSpPr>
        <p:spPr>
          <a:xfrm>
            <a:off x="6265644" y="3757169"/>
            <a:ext cx="2150395" cy="660901"/>
          </a:xfrm>
        </p:spPr>
        <p:txBody>
          <a:bodyPr/>
          <a:lstStyle/>
          <a:p>
            <a:r>
              <a:rPr lang="pt-BR" dirty="0"/>
              <a:t>Processamento e Reprocessamento dos dados</a:t>
            </a:r>
          </a:p>
          <a:p>
            <a:endParaRPr lang="pt-BR" dirty="0"/>
          </a:p>
        </p:txBody>
      </p:sp>
      <p:sp>
        <p:nvSpPr>
          <p:cNvPr id="15" name="Subtítulo 14">
            <a:extLst>
              <a:ext uri="{FF2B5EF4-FFF2-40B4-BE49-F238E27FC236}">
                <a16:creationId xmlns:a16="http://schemas.microsoft.com/office/drawing/2014/main" id="{81D720C3-6546-5916-91EB-55F1E0F3365A}"/>
              </a:ext>
            </a:extLst>
          </p:cNvPr>
          <p:cNvSpPr>
            <a:spLocks noGrp="1"/>
          </p:cNvSpPr>
          <p:nvPr>
            <p:ph type="subTitle" idx="1"/>
          </p:nvPr>
        </p:nvSpPr>
        <p:spPr>
          <a:xfrm>
            <a:off x="6265644" y="2879507"/>
            <a:ext cx="1889400" cy="502500"/>
          </a:xfrm>
        </p:spPr>
        <p:txBody>
          <a:bodyPr/>
          <a:lstStyle/>
          <a:p>
            <a:r>
              <a:rPr lang="pt-BR" dirty="0"/>
              <a:t>Arvore de decisão</a:t>
            </a:r>
          </a:p>
          <a:p>
            <a:r>
              <a:rPr lang="pt-BR" dirty="0"/>
              <a:t> </a:t>
            </a:r>
          </a:p>
        </p:txBody>
      </p:sp>
      <p:sp>
        <p:nvSpPr>
          <p:cNvPr id="19" name="Google Shape;228;p23">
            <a:extLst>
              <a:ext uri="{FF2B5EF4-FFF2-40B4-BE49-F238E27FC236}">
                <a16:creationId xmlns:a16="http://schemas.microsoft.com/office/drawing/2014/main" id="{E9A85434-F93F-177D-7287-8CC60660C599}"/>
              </a:ext>
            </a:extLst>
          </p:cNvPr>
          <p:cNvSpPr txBox="1">
            <a:spLocks/>
          </p:cNvSpPr>
          <p:nvPr/>
        </p:nvSpPr>
        <p:spPr>
          <a:xfrm>
            <a:off x="2835775" y="337375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03</a:t>
            </a:r>
          </a:p>
        </p:txBody>
      </p:sp>
      <p:sp>
        <p:nvSpPr>
          <p:cNvPr id="20" name="Google Shape;232;p23">
            <a:extLst>
              <a:ext uri="{FF2B5EF4-FFF2-40B4-BE49-F238E27FC236}">
                <a16:creationId xmlns:a16="http://schemas.microsoft.com/office/drawing/2014/main" id="{ECBDC951-D760-32F1-C9A7-EB02C9B725E1}"/>
              </a:ext>
            </a:extLst>
          </p:cNvPr>
          <p:cNvSpPr txBox="1">
            <a:spLocks/>
          </p:cNvSpPr>
          <p:nvPr/>
        </p:nvSpPr>
        <p:spPr>
          <a:xfrm>
            <a:off x="759775" y="362673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0" lvl="0" indent="0" algn="r" rtl="0">
              <a:spcBef>
                <a:spcPts val="0"/>
              </a:spcBef>
              <a:spcAft>
                <a:spcPts val="0"/>
              </a:spcAft>
              <a:buClr>
                <a:schemeClr val="dk1"/>
              </a:buClr>
              <a:buSzPts val="1100"/>
              <a:buFont typeface="Arial"/>
              <a:buNone/>
            </a:pPr>
            <a:r>
              <a:rPr lang="pt-BR" dirty="0"/>
              <a:t>Ferramentas utilizadas</a:t>
            </a:r>
          </a:p>
        </p:txBody>
      </p:sp>
      <p:sp>
        <p:nvSpPr>
          <p:cNvPr id="21" name="Google Shape;227;p23">
            <a:extLst>
              <a:ext uri="{FF2B5EF4-FFF2-40B4-BE49-F238E27FC236}">
                <a16:creationId xmlns:a16="http://schemas.microsoft.com/office/drawing/2014/main" id="{FD207113-DE4F-861D-1AAF-1823AB04FEE8}"/>
              </a:ext>
            </a:extLst>
          </p:cNvPr>
          <p:cNvSpPr txBox="1">
            <a:spLocks/>
          </p:cNvSpPr>
          <p:nvPr/>
        </p:nvSpPr>
        <p:spPr>
          <a:xfrm>
            <a:off x="792775" y="3655010"/>
            <a:ext cx="20100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lvl="0" indent="0" algn="r" rtl="0">
              <a:spcBef>
                <a:spcPts val="0"/>
              </a:spcBef>
              <a:spcAft>
                <a:spcPts val="0"/>
              </a:spcAft>
              <a:buClr>
                <a:schemeClr val="dk1"/>
              </a:buClr>
              <a:buSzPts val="1100"/>
              <a:buFont typeface="Arial"/>
              <a:buNone/>
            </a:pPr>
            <a:r>
              <a:rPr lang="pt-BR" dirty="0">
                <a:solidFill>
                  <a:schemeClr val="accent1"/>
                </a:solidFill>
              </a:rPr>
              <a:t>Uso do Weka junto com o J48</a:t>
            </a:r>
          </a:p>
          <a:p>
            <a:pPr marL="0" indent="0">
              <a:buClr>
                <a:schemeClr val="dk1"/>
              </a:buClr>
              <a:buSzPts val="1100"/>
              <a:buFont typeface="Arial"/>
              <a:buNone/>
            </a:pPr>
            <a:endParaRPr lang="pt-BR" dirty="0">
              <a:solidFill>
                <a:schemeClr val="accent1"/>
              </a:solidFill>
            </a:endParaRPr>
          </a:p>
        </p:txBody>
      </p:sp>
      <p:pic>
        <p:nvPicPr>
          <p:cNvPr id="23" name="Imagem 22" descr="Ícone&#10;&#10;Descrição gerada automaticamente">
            <a:extLst>
              <a:ext uri="{FF2B5EF4-FFF2-40B4-BE49-F238E27FC236}">
                <a16:creationId xmlns:a16="http://schemas.microsoft.com/office/drawing/2014/main" id="{42644040-C11F-7CAC-18C2-75B362166D9D}"/>
              </a:ext>
            </a:extLst>
          </p:cNvPr>
          <p:cNvPicPr>
            <a:picLocks noChangeAspect="1"/>
          </p:cNvPicPr>
          <p:nvPr/>
        </p:nvPicPr>
        <p:blipFill>
          <a:blip r:embed="rId3"/>
          <a:stretch>
            <a:fillRect/>
          </a:stretch>
        </p:blipFill>
        <p:spPr>
          <a:xfrm>
            <a:off x="3505018" y="3485392"/>
            <a:ext cx="363643" cy="363643"/>
          </a:xfrm>
          <a:prstGeom prst="rect">
            <a:avLst/>
          </a:prstGeom>
        </p:spPr>
      </p:pic>
      <p:pic>
        <p:nvPicPr>
          <p:cNvPr id="25" name="Imagem 24" descr="Placa branca com letras pretas em fundo branco&#10;&#10;Descrição gerada automaticamente com confiança baixa">
            <a:extLst>
              <a:ext uri="{FF2B5EF4-FFF2-40B4-BE49-F238E27FC236}">
                <a16:creationId xmlns:a16="http://schemas.microsoft.com/office/drawing/2014/main" id="{7DD57510-367A-CC59-9E2B-1B134337F487}"/>
              </a:ext>
            </a:extLst>
          </p:cNvPr>
          <p:cNvPicPr>
            <a:picLocks noChangeAspect="1"/>
          </p:cNvPicPr>
          <p:nvPr/>
        </p:nvPicPr>
        <p:blipFill>
          <a:blip r:embed="rId4"/>
          <a:stretch>
            <a:fillRect/>
          </a:stretch>
        </p:blipFill>
        <p:spPr>
          <a:xfrm>
            <a:off x="3505018" y="1865757"/>
            <a:ext cx="337019" cy="337019"/>
          </a:xfrm>
          <a:prstGeom prst="rect">
            <a:avLst/>
          </a:prstGeom>
        </p:spPr>
      </p:pic>
      <p:pic>
        <p:nvPicPr>
          <p:cNvPr id="27" name="Imagem 26" descr="Desenho com traços pretos em fundo branco&#10;&#10;Descrição gerada automaticamente com confiança baixa">
            <a:extLst>
              <a:ext uri="{FF2B5EF4-FFF2-40B4-BE49-F238E27FC236}">
                <a16:creationId xmlns:a16="http://schemas.microsoft.com/office/drawing/2014/main" id="{9E076EFA-8E1A-6285-EA13-D0E5C28BAB2E}"/>
              </a:ext>
            </a:extLst>
          </p:cNvPr>
          <p:cNvPicPr>
            <a:picLocks noChangeAspect="1"/>
          </p:cNvPicPr>
          <p:nvPr/>
        </p:nvPicPr>
        <p:blipFill>
          <a:blip r:embed="rId5"/>
          <a:stretch>
            <a:fillRect/>
          </a:stretch>
        </p:blipFill>
        <p:spPr>
          <a:xfrm>
            <a:off x="3505017" y="2706950"/>
            <a:ext cx="421089" cy="421089"/>
          </a:xfrm>
          <a:prstGeom prst="rect">
            <a:avLst/>
          </a:prstGeom>
        </p:spPr>
      </p:pic>
      <p:sp>
        <p:nvSpPr>
          <p:cNvPr id="2" name="Google Shape;230;p23">
            <a:extLst>
              <a:ext uri="{FF2B5EF4-FFF2-40B4-BE49-F238E27FC236}">
                <a16:creationId xmlns:a16="http://schemas.microsoft.com/office/drawing/2014/main" id="{1A848C89-5DF1-86B6-24B0-AF5739F1E2CD}"/>
              </a:ext>
            </a:extLst>
          </p:cNvPr>
          <p:cNvSpPr txBox="1">
            <a:spLocks/>
          </p:cNvSpPr>
          <p:nvPr/>
        </p:nvSpPr>
        <p:spPr>
          <a:xfrm>
            <a:off x="2869390" y="4148594"/>
            <a:ext cx="71201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04</a:t>
            </a:r>
          </a:p>
        </p:txBody>
      </p:sp>
      <p:sp>
        <p:nvSpPr>
          <p:cNvPr id="3" name="Google Shape;233;p23">
            <a:extLst>
              <a:ext uri="{FF2B5EF4-FFF2-40B4-BE49-F238E27FC236}">
                <a16:creationId xmlns:a16="http://schemas.microsoft.com/office/drawing/2014/main" id="{4058DA0C-8BA4-3458-828A-2CB5930A8CEC}"/>
              </a:ext>
            </a:extLst>
          </p:cNvPr>
          <p:cNvSpPr txBox="1">
            <a:spLocks/>
          </p:cNvSpPr>
          <p:nvPr/>
        </p:nvSpPr>
        <p:spPr>
          <a:xfrm>
            <a:off x="659750" y="442634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pt-BR" dirty="0"/>
              <a:t>Etapas do Projeto</a:t>
            </a:r>
          </a:p>
        </p:txBody>
      </p:sp>
      <p:sp>
        <p:nvSpPr>
          <p:cNvPr id="6" name="Subtítulo 12">
            <a:extLst>
              <a:ext uri="{FF2B5EF4-FFF2-40B4-BE49-F238E27FC236}">
                <a16:creationId xmlns:a16="http://schemas.microsoft.com/office/drawing/2014/main" id="{763F1E51-1F75-1BDD-9CE9-E4903016B1EE}"/>
              </a:ext>
            </a:extLst>
          </p:cNvPr>
          <p:cNvSpPr txBox="1">
            <a:spLocks/>
          </p:cNvSpPr>
          <p:nvPr/>
        </p:nvSpPr>
        <p:spPr>
          <a:xfrm>
            <a:off x="1966331" y="4458357"/>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r>
              <a:rPr lang="pt-BR" dirty="0"/>
              <a:t>Escrever </a:t>
            </a:r>
          </a:p>
          <a:p>
            <a:endParaRPr lang="pt-BR" dirty="0"/>
          </a:p>
        </p:txBody>
      </p:sp>
      <p:sp>
        <p:nvSpPr>
          <p:cNvPr id="7" name="Subtítulo 12">
            <a:extLst>
              <a:ext uri="{FF2B5EF4-FFF2-40B4-BE49-F238E27FC236}">
                <a16:creationId xmlns:a16="http://schemas.microsoft.com/office/drawing/2014/main" id="{0B23156F-DB1B-F92F-5773-5E819F62AB09}"/>
              </a:ext>
            </a:extLst>
          </p:cNvPr>
          <p:cNvSpPr txBox="1">
            <a:spLocks/>
          </p:cNvSpPr>
          <p:nvPr/>
        </p:nvSpPr>
        <p:spPr>
          <a:xfrm>
            <a:off x="6356811" y="4469845"/>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r>
              <a:rPr lang="pt-BR" dirty="0"/>
              <a:t>Resultado final</a:t>
            </a:r>
          </a:p>
          <a:p>
            <a:endParaRPr lang="pt-BR" dirty="0"/>
          </a:p>
          <a:p>
            <a:endParaRPr lang="pt-BR" dirty="0"/>
          </a:p>
        </p:txBody>
      </p:sp>
      <p:sp>
        <p:nvSpPr>
          <p:cNvPr id="8" name="Google Shape;222;p23">
            <a:extLst>
              <a:ext uri="{FF2B5EF4-FFF2-40B4-BE49-F238E27FC236}">
                <a16:creationId xmlns:a16="http://schemas.microsoft.com/office/drawing/2014/main" id="{09DDBE20-89D7-D513-AE5A-198AD67054BF}"/>
              </a:ext>
            </a:extLst>
          </p:cNvPr>
          <p:cNvSpPr txBox="1">
            <a:spLocks/>
          </p:cNvSpPr>
          <p:nvPr/>
        </p:nvSpPr>
        <p:spPr>
          <a:xfrm>
            <a:off x="5193499" y="416192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08</a:t>
            </a:r>
          </a:p>
        </p:txBody>
      </p:sp>
      <p:grpSp>
        <p:nvGrpSpPr>
          <p:cNvPr id="4" name="Agrupar 3">
            <a:extLst>
              <a:ext uri="{FF2B5EF4-FFF2-40B4-BE49-F238E27FC236}">
                <a16:creationId xmlns:a16="http://schemas.microsoft.com/office/drawing/2014/main" id="{043A2800-FCF6-7CBF-4FF3-BD7A832F53C7}"/>
              </a:ext>
            </a:extLst>
          </p:cNvPr>
          <p:cNvGrpSpPr/>
          <p:nvPr/>
        </p:nvGrpSpPr>
        <p:grpSpPr>
          <a:xfrm>
            <a:off x="5207184" y="1905530"/>
            <a:ext cx="428920" cy="426114"/>
            <a:chOff x="5158765" y="1869967"/>
            <a:chExt cx="428920" cy="426114"/>
          </a:xfrm>
        </p:grpSpPr>
        <p:sp>
          <p:nvSpPr>
            <p:cNvPr id="12" name="Google Shape;239;p23">
              <a:extLst>
                <a:ext uri="{FF2B5EF4-FFF2-40B4-BE49-F238E27FC236}">
                  <a16:creationId xmlns:a16="http://schemas.microsoft.com/office/drawing/2014/main" id="{3A51189A-FE8C-AF4A-9A4A-EB575C507570}"/>
                </a:ext>
              </a:extLst>
            </p:cNvPr>
            <p:cNvSpPr/>
            <p:nvPr/>
          </p:nvSpPr>
          <p:spPr>
            <a:xfrm>
              <a:off x="5220138" y="2105284"/>
              <a:ext cx="41590" cy="55560"/>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240;p23">
              <a:extLst>
                <a:ext uri="{FF2B5EF4-FFF2-40B4-BE49-F238E27FC236}">
                  <a16:creationId xmlns:a16="http://schemas.microsoft.com/office/drawing/2014/main" id="{B443DF1B-1092-2C00-013D-C1284B9827D4}"/>
                </a:ext>
              </a:extLst>
            </p:cNvPr>
            <p:cNvSpPr/>
            <p:nvPr/>
          </p:nvSpPr>
          <p:spPr>
            <a:xfrm>
              <a:off x="5295898" y="2194632"/>
              <a:ext cx="57121" cy="41709"/>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241;p23">
              <a:extLst>
                <a:ext uri="{FF2B5EF4-FFF2-40B4-BE49-F238E27FC236}">
                  <a16:creationId xmlns:a16="http://schemas.microsoft.com/office/drawing/2014/main" id="{420D27CA-3EB4-BB03-5DC6-3E3F198140B7}"/>
                </a:ext>
              </a:extLst>
            </p:cNvPr>
            <p:cNvSpPr/>
            <p:nvPr/>
          </p:nvSpPr>
          <p:spPr>
            <a:xfrm>
              <a:off x="5208490" y="2129080"/>
              <a:ext cx="123163" cy="117384"/>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7" name="Google Shape;242;p23">
              <a:extLst>
                <a:ext uri="{FF2B5EF4-FFF2-40B4-BE49-F238E27FC236}">
                  <a16:creationId xmlns:a16="http://schemas.microsoft.com/office/drawing/2014/main" id="{F2208769-8F7A-A9D7-1A69-30545EA4DE0D}"/>
                </a:ext>
              </a:extLst>
            </p:cNvPr>
            <p:cNvSpPr/>
            <p:nvPr/>
          </p:nvSpPr>
          <p:spPr>
            <a:xfrm>
              <a:off x="5158765" y="2006657"/>
              <a:ext cx="115779" cy="86502"/>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2" name="Google Shape;243;p23">
              <a:extLst>
                <a:ext uri="{FF2B5EF4-FFF2-40B4-BE49-F238E27FC236}">
                  <a16:creationId xmlns:a16="http://schemas.microsoft.com/office/drawing/2014/main" id="{D9619E54-C35C-F242-2258-6915DD32AA02}"/>
                </a:ext>
              </a:extLst>
            </p:cNvPr>
            <p:cNvSpPr/>
            <p:nvPr/>
          </p:nvSpPr>
          <p:spPr>
            <a:xfrm>
              <a:off x="5363893" y="2182984"/>
              <a:ext cx="89755" cy="113097"/>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244;p23">
              <a:extLst>
                <a:ext uri="{FF2B5EF4-FFF2-40B4-BE49-F238E27FC236}">
                  <a16:creationId xmlns:a16="http://schemas.microsoft.com/office/drawing/2014/main" id="{4DE3D41E-571A-2AA3-8B67-508F0DAE312A}"/>
                </a:ext>
              </a:extLst>
            </p:cNvPr>
            <p:cNvSpPr/>
            <p:nvPr/>
          </p:nvSpPr>
          <p:spPr>
            <a:xfrm>
              <a:off x="5393419" y="1984648"/>
              <a:ext cx="81989" cy="74699"/>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 name="Google Shape;245;p23">
              <a:extLst>
                <a:ext uri="{FF2B5EF4-FFF2-40B4-BE49-F238E27FC236}">
                  <a16:creationId xmlns:a16="http://schemas.microsoft.com/office/drawing/2014/main" id="{EB487A4E-D972-A1EE-BFF3-0EB1E67CBCDA}"/>
                </a:ext>
              </a:extLst>
            </p:cNvPr>
            <p:cNvSpPr/>
            <p:nvPr/>
          </p:nvSpPr>
          <p:spPr>
            <a:xfrm>
              <a:off x="5482769" y="1869967"/>
              <a:ext cx="104916" cy="103235"/>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 name="Google Shape;246;p23">
              <a:extLst>
                <a:ext uri="{FF2B5EF4-FFF2-40B4-BE49-F238E27FC236}">
                  <a16:creationId xmlns:a16="http://schemas.microsoft.com/office/drawing/2014/main" id="{21643C0B-8015-EBD5-6B61-EB3ED38D30E5}"/>
                </a:ext>
              </a:extLst>
            </p:cNvPr>
            <p:cNvSpPr/>
            <p:nvPr/>
          </p:nvSpPr>
          <p:spPr>
            <a:xfrm>
              <a:off x="5255499" y="1890047"/>
              <a:ext cx="312367" cy="311588"/>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
        <p:nvSpPr>
          <p:cNvPr id="30" name="Google Shape;235;p23">
            <a:extLst>
              <a:ext uri="{FF2B5EF4-FFF2-40B4-BE49-F238E27FC236}">
                <a16:creationId xmlns:a16="http://schemas.microsoft.com/office/drawing/2014/main" id="{E819E47E-C5CE-05AB-6D43-5FF6FD589E89}"/>
              </a:ext>
            </a:extLst>
          </p:cNvPr>
          <p:cNvSpPr txBox="1">
            <a:spLocks/>
          </p:cNvSpPr>
          <p:nvPr/>
        </p:nvSpPr>
        <p:spPr>
          <a:xfrm>
            <a:off x="6455543" y="440744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pt-BR" dirty="0"/>
              <a:t>Conclusão</a:t>
            </a:r>
          </a:p>
        </p:txBody>
      </p:sp>
      <p:pic>
        <p:nvPicPr>
          <p:cNvPr id="32" name="Imagem 31" descr="Uma imagem contendo objeto, relógio, placa, pare&#10;&#10;Descrição gerada automaticamente">
            <a:extLst>
              <a:ext uri="{FF2B5EF4-FFF2-40B4-BE49-F238E27FC236}">
                <a16:creationId xmlns:a16="http://schemas.microsoft.com/office/drawing/2014/main" id="{AA302211-BD9C-1C59-C511-B4AB599A98FE}"/>
              </a:ext>
            </a:extLst>
          </p:cNvPr>
          <p:cNvPicPr>
            <a:picLocks noChangeAspect="1"/>
          </p:cNvPicPr>
          <p:nvPr/>
        </p:nvPicPr>
        <p:blipFill>
          <a:blip r:embed="rId6"/>
          <a:stretch>
            <a:fillRect/>
          </a:stretch>
        </p:blipFill>
        <p:spPr>
          <a:xfrm>
            <a:off x="3467201" y="4196161"/>
            <a:ext cx="483301" cy="475271"/>
          </a:xfrm>
          <a:prstGeom prst="rect">
            <a:avLst/>
          </a:prstGeom>
        </p:spPr>
      </p:pic>
      <p:pic>
        <p:nvPicPr>
          <p:cNvPr id="34" name="Imagem 33" descr="Ícone&#10;&#10;Descrição gerada automaticamente">
            <a:extLst>
              <a:ext uri="{FF2B5EF4-FFF2-40B4-BE49-F238E27FC236}">
                <a16:creationId xmlns:a16="http://schemas.microsoft.com/office/drawing/2014/main" id="{14454D6B-8045-89A0-64A9-66F5D6EAE0F4}"/>
              </a:ext>
            </a:extLst>
          </p:cNvPr>
          <p:cNvPicPr>
            <a:picLocks noChangeAspect="1"/>
          </p:cNvPicPr>
          <p:nvPr/>
        </p:nvPicPr>
        <p:blipFill>
          <a:blip r:embed="rId7"/>
          <a:stretch>
            <a:fillRect/>
          </a:stretch>
        </p:blipFill>
        <p:spPr>
          <a:xfrm>
            <a:off x="5161808" y="3537472"/>
            <a:ext cx="519673" cy="519673"/>
          </a:xfrm>
          <a:prstGeom prst="rect">
            <a:avLst/>
          </a:prstGeom>
        </p:spPr>
      </p:pic>
      <p:pic>
        <p:nvPicPr>
          <p:cNvPr id="36" name="Imagem 35" descr="Ícone&#10;&#10;Descrição gerada automaticamente">
            <a:extLst>
              <a:ext uri="{FF2B5EF4-FFF2-40B4-BE49-F238E27FC236}">
                <a16:creationId xmlns:a16="http://schemas.microsoft.com/office/drawing/2014/main" id="{98241310-ED2C-81E1-1CF5-F1417F236F5F}"/>
              </a:ext>
            </a:extLst>
          </p:cNvPr>
          <p:cNvPicPr>
            <a:picLocks noChangeAspect="1"/>
          </p:cNvPicPr>
          <p:nvPr/>
        </p:nvPicPr>
        <p:blipFill>
          <a:blip r:embed="rId8"/>
          <a:stretch>
            <a:fillRect/>
          </a:stretch>
        </p:blipFill>
        <p:spPr>
          <a:xfrm>
            <a:off x="5263709" y="4293684"/>
            <a:ext cx="406138" cy="406138"/>
          </a:xfrm>
          <a:prstGeom prst="rect">
            <a:avLst/>
          </a:prstGeom>
        </p:spPr>
      </p:pic>
      <p:pic>
        <p:nvPicPr>
          <p:cNvPr id="40" name="Imagem 39" descr="Ícone&#10;&#10;Descrição gerada automaticamente">
            <a:extLst>
              <a:ext uri="{FF2B5EF4-FFF2-40B4-BE49-F238E27FC236}">
                <a16:creationId xmlns:a16="http://schemas.microsoft.com/office/drawing/2014/main" id="{F3E05C7B-1831-03A5-B957-04492B468735}"/>
              </a:ext>
            </a:extLst>
          </p:cNvPr>
          <p:cNvPicPr>
            <a:picLocks noChangeAspect="1"/>
          </p:cNvPicPr>
          <p:nvPr/>
        </p:nvPicPr>
        <p:blipFill>
          <a:blip r:embed="rId9"/>
          <a:stretch>
            <a:fillRect/>
          </a:stretch>
        </p:blipFill>
        <p:spPr>
          <a:xfrm>
            <a:off x="5135702" y="2620675"/>
            <a:ext cx="556515" cy="556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Introdução</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 Este projeto visa desenvolver um modelo preditivo para identificar a ocorrência de insuficiência cardíaca em pacientes, utilizando dados clínicos disponíveis, doenças cardiovasculares (DCV), que afetam o coração e os vasos sanguíneos, são a principal causa de morte globalmente, com 17,9 milhões de mortes em 2016, representando cerca de 31% de todas as mortes. A maioria das DCV é causada pelo depósito de placas de gordura e cálcio nas artérias, prejudicando a circulação sanguínea. A prevenção das DCV pode ser alcançada abordando fatores de risco comportamentais, como tabagismo e dieta não saudável. </a:t>
            </a:r>
          </a:p>
          <a:p>
            <a:pPr marL="0" lvl="0" indent="0" algn="l" rtl="0">
              <a:spcBef>
                <a:spcPts val="0"/>
              </a:spcBef>
              <a:spcAft>
                <a:spcPts val="0"/>
              </a:spcAft>
              <a:buNone/>
            </a:pPr>
            <a:endParaRPr lang="pt-BR" sz="1200" dirty="0"/>
          </a:p>
          <a:p>
            <a:pPr marL="0" lvl="0" indent="0" algn="l" rtl="0">
              <a:spcBef>
                <a:spcPts val="0"/>
              </a:spcBef>
              <a:spcAft>
                <a:spcPts val="0"/>
              </a:spcAft>
              <a:buNone/>
            </a:pPr>
            <a:endParaRPr lang="pt-BR" sz="1200" dirty="0"/>
          </a:p>
          <a:p>
            <a:pPr marL="0" lvl="0" indent="0" algn="l" rtl="0">
              <a:spcBef>
                <a:spcPts val="0"/>
              </a:spcBef>
              <a:spcAft>
                <a:spcPts val="0"/>
              </a:spcAft>
              <a:buNone/>
            </a:pPr>
            <a:r>
              <a:rPr lang="pt-BR" sz="1200" dirty="0"/>
              <a:t>A detecção precoce da insuficiência cardíaca é crucial para intervenções médicas adequadas e melhores resultados para os pacientes. Portanto, a capacidade de prever a probabilidade de insuficiência cardíaca com base nas informações demográficas e de saúde é fundamental para aprimorar a qualidade dos cuidados médicos.</a:t>
            </a:r>
            <a:endParaRP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Metodologia</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 O KDD, ou Descoberta de Conhecimento em Bancos de Dados, é um processo sistemático que visa extrair informações úteis e conhecimento significativo a partir de grandes conjuntos de dados. Ele é composto por várias etapas, que são as seguintes:</a:t>
            </a:r>
          </a:p>
          <a:p>
            <a:pPr marL="0" lvl="0" indent="0" algn="l" rtl="0">
              <a:spcBef>
                <a:spcPts val="0"/>
              </a:spcBef>
              <a:spcAft>
                <a:spcPts val="0"/>
              </a:spcAft>
              <a:buNone/>
            </a:pPr>
            <a:endParaRPr lang="pt-BR" sz="1200" dirty="0"/>
          </a:p>
          <a:p>
            <a:pPr marL="171450" lvl="0" indent="-171450" algn="l" rtl="0">
              <a:spcBef>
                <a:spcPts val="0"/>
              </a:spcBef>
              <a:spcAft>
                <a:spcPts val="0"/>
              </a:spcAft>
              <a:buFont typeface="Wingdings" panose="05000000000000000000" pitchFamily="2" charset="2"/>
              <a:buChar char="q"/>
            </a:pPr>
            <a:r>
              <a:rPr lang="pt-BR" sz="1200" dirty="0"/>
              <a:t>Entendimento do Domínio do Problema</a:t>
            </a:r>
          </a:p>
          <a:p>
            <a:pPr marL="0" lvl="0" indent="0" algn="l" rtl="0">
              <a:spcBef>
                <a:spcPts val="0"/>
              </a:spcBef>
              <a:spcAft>
                <a:spcPts val="0"/>
              </a:spcAft>
            </a:pPr>
            <a:endParaRPr lang="pt-BR" sz="1200" dirty="0"/>
          </a:p>
          <a:p>
            <a:pPr marL="171450" lvl="0" indent="-171450" algn="l" rtl="0">
              <a:spcBef>
                <a:spcPts val="0"/>
              </a:spcBef>
              <a:spcAft>
                <a:spcPts val="0"/>
              </a:spcAft>
              <a:buFont typeface="Wingdings" panose="05000000000000000000" pitchFamily="2" charset="2"/>
              <a:buChar char="q"/>
            </a:pPr>
            <a:r>
              <a:rPr lang="pt-BR" sz="1200" dirty="0"/>
              <a:t>Seleção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Pré-processamento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Transformação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Mineração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Avaliação dos Resultados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Interpretação e Visualização dos Resultados</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8993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Ferramentas Utilizadas</a:t>
            </a:r>
            <a:endParaRPr dirty="0"/>
          </a:p>
        </p:txBody>
      </p:sp>
      <p:sp>
        <p:nvSpPr>
          <p:cNvPr id="276" name="Google Shape;276;p25"/>
          <p:cNvSpPr txBox="1">
            <a:spLocks noGrp="1"/>
          </p:cNvSpPr>
          <p:nvPr>
            <p:ph type="subTitle" idx="1"/>
          </p:nvPr>
        </p:nvSpPr>
        <p:spPr>
          <a:xfrm>
            <a:off x="391306" y="1547050"/>
            <a:ext cx="8440994" cy="891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Para a análise realizada, foi essencial preparar os dados, o que envolveu lidar com valores ausentes, discrepantes e possíveis inconsistências. No contexto deste projeto, optou-se por utilizar o </a:t>
            </a:r>
            <a:r>
              <a:rPr lang="pt-BR" sz="1200" b="1" dirty="0">
                <a:latin typeface="+mj-lt"/>
              </a:rPr>
              <a:t>Weka</a:t>
            </a:r>
            <a:r>
              <a:rPr lang="pt-BR" sz="1200" dirty="0"/>
              <a:t>, uma ferramenta de mineração de dados e aprendizado de máquina de código aberto. O Weka oferece uma variedade de visualizações e ferramentas para análise e previsão de dados, com interfaces gráficas de fácil acesso.</a:t>
            </a:r>
          </a:p>
          <a:p>
            <a:pPr marL="0" lvl="0" indent="0" algn="l" rtl="0">
              <a:spcBef>
                <a:spcPts val="0"/>
              </a:spcBef>
              <a:spcAft>
                <a:spcPts val="0"/>
              </a:spcAft>
              <a:buNone/>
            </a:pPr>
            <a:endParaRPr lang="pt-BR" sz="1200" dirty="0"/>
          </a:p>
          <a:p>
            <a:pPr marL="0" lvl="0" indent="0" algn="l" rtl="0">
              <a:spcBef>
                <a:spcPts val="0"/>
              </a:spcBef>
              <a:spcAft>
                <a:spcPts val="0"/>
              </a:spcAft>
              <a:buNone/>
            </a:pPr>
            <a:endParaRPr lang="pt-BR" sz="1200" dirty="0"/>
          </a:p>
          <a:p>
            <a:pPr marL="0" lvl="0" indent="0" algn="l" rtl="0">
              <a:spcBef>
                <a:spcPts val="0"/>
              </a:spcBef>
              <a:spcAft>
                <a:spcPts val="0"/>
              </a:spcAft>
              <a:buNone/>
            </a:pPr>
            <a:endParaRP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Imagem 4">
            <a:extLst>
              <a:ext uri="{FF2B5EF4-FFF2-40B4-BE49-F238E27FC236}">
                <a16:creationId xmlns:a16="http://schemas.microsoft.com/office/drawing/2014/main" id="{C219B0C8-03AD-9757-14C9-2AC5F07242CF}"/>
              </a:ext>
            </a:extLst>
          </p:cNvPr>
          <p:cNvPicPr>
            <a:picLocks noChangeAspect="1"/>
          </p:cNvPicPr>
          <p:nvPr/>
        </p:nvPicPr>
        <p:blipFill rotWithShape="1">
          <a:blip r:embed="rId3"/>
          <a:srcRect l="-205" t="-14617" r="205" b="14617"/>
          <a:stretch/>
        </p:blipFill>
        <p:spPr>
          <a:xfrm>
            <a:off x="4909357" y="1916627"/>
            <a:ext cx="3750827" cy="3026848"/>
          </a:xfrm>
          <a:prstGeom prst="rect">
            <a:avLst/>
          </a:prstGeom>
        </p:spPr>
      </p:pic>
      <p:sp>
        <p:nvSpPr>
          <p:cNvPr id="6" name="Google Shape;276;p25">
            <a:extLst>
              <a:ext uri="{FF2B5EF4-FFF2-40B4-BE49-F238E27FC236}">
                <a16:creationId xmlns:a16="http://schemas.microsoft.com/office/drawing/2014/main" id="{C1459128-6312-A23E-1B36-7D8912931B65}"/>
              </a:ext>
            </a:extLst>
          </p:cNvPr>
          <p:cNvSpPr txBox="1">
            <a:spLocks/>
          </p:cNvSpPr>
          <p:nvPr/>
        </p:nvSpPr>
        <p:spPr>
          <a:xfrm>
            <a:off x="391306" y="2453850"/>
            <a:ext cx="4498425" cy="248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pt-BR" sz="1200" dirty="0"/>
              <a:t>Weka pode desempenhar um papel fundamental em todas as etapas de um projeto de análise de dados, desde a preparação dos dados até a construção e avaliação de modelos preditivos. Sua interface amigável e sua vasta gama de recursos o tornam uma escolha popular entre estudantes, pesquisadores e profissionais que trabalham com mineração de dados e aprendizado de máquina.</a:t>
            </a:r>
          </a:p>
          <a:p>
            <a:pPr marL="0" indent="0" algn="l"/>
            <a:endParaRPr lang="pt-BR" sz="1200" dirty="0"/>
          </a:p>
          <a:p>
            <a:pPr marL="0" indent="0" algn="l"/>
            <a:endParaRPr lang="pt-BR" sz="1200" dirty="0"/>
          </a:p>
        </p:txBody>
      </p:sp>
    </p:spTree>
    <p:extLst>
      <p:ext uri="{BB962C8B-B14F-4D97-AF65-F5344CB8AC3E}">
        <p14:creationId xmlns:p14="http://schemas.microsoft.com/office/powerpoint/2010/main" val="116785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Ferramentas Utilizadas</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indent="0" algn="l"/>
            <a:r>
              <a:rPr lang="pt-BR" sz="1200" dirty="0"/>
              <a:t> Optamos por utilizar o algoritmo </a:t>
            </a:r>
            <a:r>
              <a:rPr lang="pt-BR" sz="1200" b="1" dirty="0"/>
              <a:t>J48</a:t>
            </a:r>
            <a:r>
              <a:rPr lang="pt-BR" sz="1200" dirty="0"/>
              <a:t> (C4.5) do Weka para construir nosso modelo de árvore de decisão devido à sua reputação estabelecida e eficácia comprovada. O </a:t>
            </a:r>
            <a:r>
              <a:rPr lang="pt-BR" sz="1200" b="1" dirty="0"/>
              <a:t>J48</a:t>
            </a:r>
            <a:r>
              <a:rPr lang="pt-BR" sz="1200" dirty="0"/>
              <a:t> é uma implementação renomada do algoritmo C4.5, reconhecido por sua capacidade de lidar tanto com variáveis categóricas quanto numéricas nos conjuntos de dados. Além disso, sua facilidade de interpretação torna as decisões do modelo transparentes e compreensíveis. </a:t>
            </a:r>
          </a:p>
          <a:p>
            <a:pPr marL="0" indent="0" algn="l"/>
            <a:endParaRPr lang="pt-BR" sz="1200" dirty="0"/>
          </a:p>
          <a:p>
            <a:pPr marL="0" indent="0" algn="l"/>
            <a:r>
              <a:rPr lang="pt-BR" sz="1200" dirty="0"/>
              <a:t>O funcionamento do </a:t>
            </a:r>
            <a:r>
              <a:rPr lang="pt-BR" sz="1200" b="1" dirty="0"/>
              <a:t>J48</a:t>
            </a:r>
            <a:r>
              <a:rPr lang="pt-BR" sz="1200" dirty="0"/>
              <a:t> envolve a construção iterativa de uma árvore de decisão. Em cada etapa, o algoritmo seleciona o melhor atributo para dividir os dados com base em critérios específicos, como o ganho de informação. Essa divisão é feita de maneira recursiva, criando nós e ramos na árvore até que todas as amostras tenham a mesma classe ou não possam ser divididas mais. A árvore resultante é então utilizada para classificar novas</a:t>
            </a:r>
          </a:p>
          <a:p>
            <a:pPr marL="0" indent="0" algn="l"/>
            <a:r>
              <a:rPr lang="pt-BR" sz="1200" dirty="0"/>
              <a:t> instâncias, seguindo os ramos de acordo com os valores de seus atributos. </a:t>
            </a:r>
          </a:p>
          <a:p>
            <a:pPr marL="0" indent="0" algn="l"/>
            <a:r>
              <a:rPr lang="pt-BR" sz="1200" dirty="0"/>
              <a:t>modelo transparentes e compreensíveis.</a:t>
            </a:r>
          </a:p>
          <a:p>
            <a:pPr algn="l"/>
            <a:endParaRPr lang="pt-B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48908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Etapas do Projeto</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Rectangle 1">
            <a:extLst>
              <a:ext uri="{FF2B5EF4-FFF2-40B4-BE49-F238E27FC236}">
                <a16:creationId xmlns:a16="http://schemas.microsoft.com/office/drawing/2014/main" id="{3B7A91CC-01DD-6A50-B828-3E34E11C387C}"/>
              </a:ext>
            </a:extLst>
          </p:cNvPr>
          <p:cNvSpPr>
            <a:spLocks noChangeArrowheads="1"/>
          </p:cNvSpPr>
          <p:nvPr/>
        </p:nvSpPr>
        <p:spPr bwMode="auto">
          <a:xfrm>
            <a:off x="311700" y="1263648"/>
            <a:ext cx="86466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Utilizamos o Excel para converter o arquivo CSV em uma planilha.</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Baixamos os dados originais em formato CSV.</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Realizamos análises iniciais, constatando que os dados estavam completos e alinhados ao domínio.</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Submetemos o arquivo </a:t>
            </a:r>
            <a:r>
              <a:rPr lang="pt-BR" altLang="pt-BR" sz="1200" dirty="0">
                <a:solidFill>
                  <a:srgbClr val="FFFFFF"/>
                </a:solidFill>
                <a:latin typeface="Roboto Light"/>
                <a:ea typeface="Roboto Light"/>
                <a:cs typeface="Roboto Light"/>
                <a:sym typeface="Roboto Light"/>
              </a:rPr>
              <a:t>CSV</a:t>
            </a:r>
            <a:r>
              <a:rPr lang="pt-BR" altLang="pt-BR" sz="1200" dirty="0">
                <a:solidFill>
                  <a:srgbClr val="FFFFFF"/>
                </a:solidFill>
                <a:latin typeface="Roboto Light"/>
                <a:ea typeface="Roboto Light"/>
                <a:cs typeface="Roboto Light"/>
              </a:rPr>
              <a:t> ao Weka para a primeira classificação, porém o software não reconheceu as variáveis corretamente.</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Convertemos o arquivo CSV para o formato ARFF, nativo do Weka, e identificamos manualmente as variáveis de classe</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Realizamos a classificação utilizando o algoritmo J48 no Weka, utilizando 70% dos dados para treinamento e 30% para teste.</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Decidimos pré-processar os dados, carregando-os em um banco de dados SQL.</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Aplicamos um script SQL para transformar as variáveis numéricas/binárias em strings, melhorando a visualização dos dados.</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Os dados tratados foram armazenados em uma nova tabela do banco de dados, permitindo a comparação com os dados originais não tratados. </a:t>
            </a:r>
          </a:p>
        </p:txBody>
      </p:sp>
    </p:spTree>
    <p:extLst>
      <p:ext uri="{BB962C8B-B14F-4D97-AF65-F5344CB8AC3E}">
        <p14:creationId xmlns:p14="http://schemas.microsoft.com/office/powerpoint/2010/main" val="53244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Resultados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3" name="Tabela 2">
            <a:extLst>
              <a:ext uri="{FF2B5EF4-FFF2-40B4-BE49-F238E27FC236}">
                <a16:creationId xmlns:a16="http://schemas.microsoft.com/office/drawing/2014/main" id="{37143A0E-0730-4AB3-AE30-6EA05DB8034A}"/>
              </a:ext>
            </a:extLst>
          </p:cNvPr>
          <p:cNvGraphicFramePr>
            <a:graphicFrameLocks noGrp="1"/>
          </p:cNvGraphicFramePr>
          <p:nvPr>
            <p:extLst>
              <p:ext uri="{D42A27DB-BD31-4B8C-83A1-F6EECF244321}">
                <p14:modId xmlns:p14="http://schemas.microsoft.com/office/powerpoint/2010/main" val="1561568568"/>
              </p:ext>
            </p:extLst>
          </p:nvPr>
        </p:nvGraphicFramePr>
        <p:xfrm>
          <a:off x="406950" y="2732600"/>
          <a:ext cx="8521700" cy="1219200"/>
        </p:xfrm>
        <a:graphic>
          <a:graphicData uri="http://schemas.openxmlformats.org/drawingml/2006/table">
            <a:tbl>
              <a:tblPr/>
              <a:tblGrid>
                <a:gridCol w="2130425">
                  <a:extLst>
                    <a:ext uri="{9D8B030D-6E8A-4147-A177-3AD203B41FA5}">
                      <a16:colId xmlns:a16="http://schemas.microsoft.com/office/drawing/2014/main" val="3084208151"/>
                    </a:ext>
                  </a:extLst>
                </a:gridCol>
                <a:gridCol w="2130425">
                  <a:extLst>
                    <a:ext uri="{9D8B030D-6E8A-4147-A177-3AD203B41FA5}">
                      <a16:colId xmlns:a16="http://schemas.microsoft.com/office/drawing/2014/main" val="3493715549"/>
                    </a:ext>
                  </a:extLst>
                </a:gridCol>
                <a:gridCol w="2130425">
                  <a:extLst>
                    <a:ext uri="{9D8B030D-6E8A-4147-A177-3AD203B41FA5}">
                      <a16:colId xmlns:a16="http://schemas.microsoft.com/office/drawing/2014/main" val="389888689"/>
                    </a:ext>
                  </a:extLst>
                </a:gridCol>
                <a:gridCol w="2130425">
                  <a:extLst>
                    <a:ext uri="{9D8B030D-6E8A-4147-A177-3AD203B41FA5}">
                      <a16:colId xmlns:a16="http://schemas.microsoft.com/office/drawing/2014/main" val="1418243491"/>
                    </a:ext>
                  </a:extLst>
                </a:gridCol>
              </a:tblGrid>
              <a:tr h="0">
                <a:tc>
                  <a:txBody>
                    <a:bodyPr/>
                    <a:lstStyle/>
                    <a:p>
                      <a:pPr algn="ctr"/>
                      <a:endParaRPr lang="pt-BR" b="1" dirty="0">
                        <a:solidFill>
                          <a:schemeClr val="bg1"/>
                        </a:solidFill>
                      </a:endParaRPr>
                    </a:p>
                  </a:txBody>
                  <a:tcPr anchor="ctr">
                    <a:lnL>
                      <a:noFill/>
                    </a:lnL>
                    <a:lnR>
                      <a:noFill/>
                    </a:lnR>
                    <a:lnT>
                      <a:noFill/>
                    </a:lnT>
                    <a:lnB>
                      <a:noFill/>
                    </a:lnB>
                    <a:noFill/>
                  </a:tcPr>
                </a:tc>
                <a:tc>
                  <a:txBody>
                    <a:bodyPr/>
                    <a:lstStyle/>
                    <a:p>
                      <a:pPr algn="ctr"/>
                      <a:r>
                        <a:rPr lang="pt-BR" b="1" dirty="0">
                          <a:solidFill>
                            <a:schemeClr val="bg1"/>
                          </a:solidFill>
                        </a:rPr>
                        <a:t>i</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chemeClr val="bg1"/>
                          </a:solidFill>
                          <a:latin typeface="Roboto Light"/>
                          <a:ea typeface="Roboto Light"/>
                          <a:cs typeface="Roboto Light"/>
                          <a:sym typeface="Arial"/>
                        </a:rPr>
                        <a:t>ii</a:t>
                      </a:r>
                    </a:p>
                  </a:txBody>
                  <a:tcPr anchor="ctr">
                    <a:lnL>
                      <a:noFill/>
                    </a:lnL>
                    <a:lnR>
                      <a:noFill/>
                    </a:lnR>
                    <a:lnT>
                      <a:noFill/>
                    </a:lnT>
                    <a:lnB>
                      <a:noFill/>
                    </a:lnB>
                    <a:noFill/>
                  </a:tcPr>
                </a:tc>
                <a:tc>
                  <a:txBody>
                    <a:bodyPr/>
                    <a:lstStyle/>
                    <a:p>
                      <a:pPr algn="ctr"/>
                      <a:r>
                        <a:rPr lang="pt-BR" b="1" dirty="0">
                          <a:solidFill>
                            <a:schemeClr val="bg1"/>
                          </a:solidFill>
                        </a:rPr>
                        <a:t>iii</a:t>
                      </a:r>
                    </a:p>
                  </a:txBody>
                  <a:tcPr anchor="ctr">
                    <a:lnL>
                      <a:noFill/>
                    </a:lnL>
                    <a:lnR>
                      <a:noFill/>
                    </a:lnR>
                    <a:lnT>
                      <a:noFill/>
                    </a:lnT>
                    <a:lnB>
                      <a:noFill/>
                    </a:lnB>
                    <a:noFill/>
                  </a:tcPr>
                </a:tc>
                <a:extLst>
                  <a:ext uri="{0D108BD9-81ED-4DB2-BD59-A6C34878D82A}">
                    <a16:rowId xmlns:a16="http://schemas.microsoft.com/office/drawing/2014/main" val="1940464444"/>
                  </a:ext>
                </a:extLst>
              </a:tr>
              <a:tr h="0">
                <a:tc>
                  <a:txBody>
                    <a:bodyPr/>
                    <a:lstStyle/>
                    <a:p>
                      <a:r>
                        <a:rPr lang="pt-BR" sz="1200" b="1" i="0" u="none" strike="noStrike" cap="none" dirty="0">
                          <a:solidFill>
                            <a:srgbClr val="FFFFFF"/>
                          </a:solidFill>
                          <a:latin typeface="Roboto Light"/>
                          <a:ea typeface="Roboto Light"/>
                          <a:cs typeface="Roboto Light"/>
                          <a:sym typeface="Arial"/>
                        </a:rPr>
                        <a:t>Instâncias classificadas corretamente</a:t>
                      </a:r>
                    </a:p>
                  </a:txBody>
                  <a:tcPr anchor="ctr">
                    <a:lnL>
                      <a:noFill/>
                    </a:lnL>
                    <a:lnR>
                      <a:noFill/>
                    </a:lnR>
                    <a:lnT>
                      <a:noFill/>
                    </a:lnT>
                    <a:lnB>
                      <a:noFill/>
                    </a:lnB>
                    <a:noFill/>
                  </a:tcPr>
                </a:tc>
                <a:tc>
                  <a:txBody>
                    <a:bodyPr/>
                    <a:lstStyle/>
                    <a:p>
                      <a:pPr algn="ctr"/>
                      <a:r>
                        <a:rPr lang="pt-BR" sz="1200" b="1" i="0" u="none" strike="noStrike" cap="none" dirty="0">
                          <a:solidFill>
                            <a:srgbClr val="FFFFFF"/>
                          </a:solidFill>
                          <a:latin typeface="Roboto Light"/>
                          <a:ea typeface="Roboto Light"/>
                          <a:cs typeface="Roboto Light"/>
                          <a:sym typeface="Arial"/>
                        </a:rPr>
                        <a:t>83%</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83%</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76%</a:t>
                      </a:r>
                    </a:p>
                  </a:txBody>
                  <a:tcPr anchor="ctr">
                    <a:lnL>
                      <a:noFill/>
                    </a:lnL>
                    <a:lnR>
                      <a:noFill/>
                    </a:lnR>
                    <a:lnT>
                      <a:noFill/>
                    </a:lnT>
                    <a:lnB>
                      <a:noFill/>
                    </a:lnB>
                    <a:noFill/>
                  </a:tcPr>
                </a:tc>
                <a:extLst>
                  <a:ext uri="{0D108BD9-81ED-4DB2-BD59-A6C34878D82A}">
                    <a16:rowId xmlns:a16="http://schemas.microsoft.com/office/drawing/2014/main" val="1031666518"/>
                  </a:ext>
                </a:extLst>
              </a:tr>
              <a:tr h="0">
                <a:tc>
                  <a:txBody>
                    <a:bodyPr/>
                    <a:lstStyle/>
                    <a:p>
                      <a:r>
                        <a:rPr lang="pt-BR" sz="1200" b="1" i="0" u="none" strike="noStrike" cap="none" dirty="0">
                          <a:solidFill>
                            <a:srgbClr val="FFFFFF"/>
                          </a:solidFill>
                          <a:latin typeface="Roboto Light"/>
                          <a:ea typeface="Roboto Light"/>
                          <a:cs typeface="Roboto Light"/>
                          <a:sym typeface="Arial"/>
                        </a:rPr>
                        <a:t>Instâncias classificadas incorretamente</a:t>
                      </a:r>
                    </a:p>
                  </a:txBody>
                  <a:tcPr anchor="ctr">
                    <a:lnL>
                      <a:noFill/>
                    </a:lnL>
                    <a:lnR>
                      <a:noFill/>
                    </a:lnR>
                    <a:lnT>
                      <a:noFill/>
                    </a:lnT>
                    <a:lnB>
                      <a:noFill/>
                    </a:lnB>
                    <a:noFill/>
                  </a:tcPr>
                </a:tc>
                <a:tc>
                  <a:txBody>
                    <a:bodyPr/>
                    <a:lstStyle/>
                    <a:p>
                      <a:pPr algn="ctr"/>
                      <a:r>
                        <a:rPr lang="pt-BR" sz="1200" b="1" i="0" u="none" strike="noStrike" cap="none" dirty="0">
                          <a:solidFill>
                            <a:srgbClr val="FFFFFF"/>
                          </a:solidFill>
                          <a:latin typeface="Roboto Light"/>
                          <a:ea typeface="Roboto Light"/>
                          <a:cs typeface="Roboto Light"/>
                          <a:sym typeface="Arial"/>
                        </a:rPr>
                        <a:t>17%</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17%</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24%</a:t>
                      </a:r>
                    </a:p>
                  </a:txBody>
                  <a:tcPr anchor="ctr">
                    <a:lnL>
                      <a:noFill/>
                    </a:lnL>
                    <a:lnR>
                      <a:noFill/>
                    </a:lnR>
                    <a:lnT>
                      <a:noFill/>
                    </a:lnT>
                    <a:lnB>
                      <a:noFill/>
                    </a:lnB>
                    <a:noFill/>
                  </a:tcPr>
                </a:tc>
                <a:extLst>
                  <a:ext uri="{0D108BD9-81ED-4DB2-BD59-A6C34878D82A}">
                    <a16:rowId xmlns:a16="http://schemas.microsoft.com/office/drawing/2014/main" val="2184648807"/>
                  </a:ext>
                </a:extLst>
              </a:tr>
            </a:tbl>
          </a:graphicData>
        </a:graphic>
      </p:graphicFrame>
      <p:sp>
        <p:nvSpPr>
          <p:cNvPr id="4" name="Rectangle 1">
            <a:extLst>
              <a:ext uri="{FF2B5EF4-FFF2-40B4-BE49-F238E27FC236}">
                <a16:creationId xmlns:a16="http://schemas.microsoft.com/office/drawing/2014/main" id="{7450F7D0-70FA-FCCB-5F07-8363B675BCF7}"/>
              </a:ext>
            </a:extLst>
          </p:cNvPr>
          <p:cNvSpPr>
            <a:spLocks noChangeArrowheads="1"/>
          </p:cNvSpPr>
          <p:nvPr/>
        </p:nvSpPr>
        <p:spPr bwMode="auto">
          <a:xfrm>
            <a:off x="311700" y="1413506"/>
            <a:ext cx="82989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pt-BR" altLang="pt-BR" sz="1200" dirty="0">
                <a:solidFill>
                  <a:srgbClr val="FFFFFF"/>
                </a:solidFill>
                <a:latin typeface="Roboto Light"/>
                <a:ea typeface="Roboto Light"/>
                <a:cs typeface="Roboto Light"/>
              </a:rPr>
              <a:t>Os resultados serão divididos em três seções principais: classificações, gráficos de correlação e árvores de decisões. Cada seção comparará os resultados de três processos de classificação específicos. Os dados utilizados foram extraídos do Weka, com a aplicação do algoritmo J48, a partir dos dados obtidos durante o KDD. A tabela abaixo mostra os comparativos das classificações do J48: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638020"/>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1212</Words>
  <Application>Microsoft Office PowerPoint</Application>
  <PresentationFormat>Apresentação na tela (16:9)</PresentationFormat>
  <Paragraphs>124</Paragraphs>
  <Slides>13</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13</vt:i4>
      </vt:variant>
    </vt:vector>
  </HeadingPairs>
  <TitlesOfParts>
    <vt:vector size="19" baseType="lpstr">
      <vt:lpstr>Roboto Black</vt:lpstr>
      <vt:lpstr>Arial</vt:lpstr>
      <vt:lpstr>Times</vt:lpstr>
      <vt:lpstr>Roboto Light</vt:lpstr>
      <vt:lpstr>Wingdings</vt:lpstr>
      <vt:lpstr>WEB PROPOSAL</vt:lpstr>
      <vt:lpstr>Uso do KDD e Mineração de Dados para Prever Mortes por Doenças Cardíacas </vt:lpstr>
      <vt:lpstr>EQUIPE</vt:lpstr>
      <vt:lpstr>ÍNDICE</vt:lpstr>
      <vt:lpstr>Introdução</vt:lpstr>
      <vt:lpstr>Metodologia</vt:lpstr>
      <vt:lpstr>Ferramentas Utilizadas</vt:lpstr>
      <vt:lpstr>Ferramentas Utilizadas</vt:lpstr>
      <vt:lpstr>Etapas do Projeto</vt:lpstr>
      <vt:lpstr>Resultados </vt:lpstr>
      <vt:lpstr>Resultados </vt:lpstr>
      <vt:lpstr>Arvore de Decisão</vt:lpstr>
      <vt:lpstr>Discussão </vt:lpstr>
      <vt:lpstr>Conclusão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Laís Gregório</dc:creator>
  <cp:lastModifiedBy>Joao Batista Júnior</cp:lastModifiedBy>
  <cp:revision>5</cp:revision>
  <dcterms:modified xsi:type="dcterms:W3CDTF">2024-06-06T22:33:52Z</dcterms:modified>
</cp:coreProperties>
</file>