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1CF3C2-BF9C-4A31-A317-CE0F81202F16}">
  <a:tblStyle styleId="{F91CF3C2-BF9C-4A31-A317-CE0F81202F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2dfaa88e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2dfaa88e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32dfaa88e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32dfaa88e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32dfaa88e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32dfaa88e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2dfaa88e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2dfaa88e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2dfaa88e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2dfaa88e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2dfaa8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2dfaa8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2dfaa88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2dfaa88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2dfaa88e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2dfaa88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2dfaa88e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2dfaa88e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2dfaa88e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2dfaa88e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2dfaa88e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2dfaa88e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2dfaa88e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2dfaa88e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mailto:merchant@tripcarte.asi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Tripcarte Dashboard Design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34673"/>
            <a:ext cx="1375725" cy="3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00" y="0"/>
            <a:ext cx="752497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13" y="5131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REDEMPTIONS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3" y="9630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3" y="14130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-12" y="1862975"/>
            <a:ext cx="1623600" cy="446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SCAN TICKETS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3" y="23129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BOOKINGS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113" y="1164588"/>
            <a:ext cx="24479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</a:t>
            </a:r>
            <a:r>
              <a:rPr lang="en"/>
              <a:t>View</a:t>
            </a:r>
            <a:endParaRPr/>
          </a:p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0" y="495300"/>
            <a:ext cx="1623600" cy="446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34673"/>
            <a:ext cx="1375725" cy="3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00" y="0"/>
            <a:ext cx="7524974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650" y="546900"/>
            <a:ext cx="7391125" cy="35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13" y="9052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0" y="495300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34673"/>
            <a:ext cx="1375725" cy="3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00" y="0"/>
            <a:ext cx="752497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/>
          <p:nvPr/>
        </p:nvSpPr>
        <p:spPr>
          <a:xfrm>
            <a:off x="13" y="905225"/>
            <a:ext cx="1623600" cy="446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7971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212" name="Google Shape;212;p25"/>
          <p:cNvSpPr/>
          <p:nvPr/>
        </p:nvSpPr>
        <p:spPr>
          <a:xfrm>
            <a:off x="41270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SORT</a:t>
            </a:r>
            <a:endParaRPr sz="1000"/>
          </a:p>
        </p:txBody>
      </p:sp>
      <p:sp>
        <p:nvSpPr>
          <p:cNvPr id="213" name="Google Shape;213;p25"/>
          <p:cNvSpPr/>
          <p:nvPr/>
        </p:nvSpPr>
        <p:spPr>
          <a:xfrm>
            <a:off x="7971450" y="632100"/>
            <a:ext cx="101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EXPORT</a:t>
            </a:r>
            <a:endParaRPr b="1" sz="1000"/>
          </a:p>
        </p:txBody>
      </p:sp>
      <p:graphicFrame>
        <p:nvGraphicFramePr>
          <p:cNvPr id="214" name="Google Shape;214;p25"/>
          <p:cNvGraphicFramePr/>
          <p:nvPr/>
        </p:nvGraphicFramePr>
        <p:xfrm>
          <a:off x="1766588" y="11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{F91CF3C2-BF9C-4A31-A317-CE0F81202F16}</a:tableStyleId>
              </a:tblPr>
              <a:tblGrid>
                <a:gridCol w="569425"/>
                <a:gridCol w="746775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Order ID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Total Order ( RM )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Item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Vendor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Commission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Redeemed Quantity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Redeemed Date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Redemption Status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Payment Status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Payment Date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Payment Reference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3501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145.00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Underwater World Adult Malaysian x 2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Underwater World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80.00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3501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145.00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Underwater World Adult Malaysian x 2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Underwater World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80.00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25"/>
          <p:cNvSpPr/>
          <p:nvPr/>
        </p:nvSpPr>
        <p:spPr>
          <a:xfrm>
            <a:off x="6655225" y="639413"/>
            <a:ext cx="11901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MARK AS PAID</a:t>
            </a:r>
            <a:endParaRPr b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 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495300"/>
            <a:ext cx="1623600" cy="446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34673"/>
            <a:ext cx="1375725" cy="3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00" y="0"/>
            <a:ext cx="7524974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650" y="546900"/>
            <a:ext cx="7391125" cy="35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3" y="9052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3" y="13513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REDEMPTIONS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" y="18012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3" y="22512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-12" y="27011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SCAN TICKETS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3" y="31511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BOOKINGS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3" y="36010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495300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34673"/>
            <a:ext cx="1375725" cy="3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00" y="0"/>
            <a:ext cx="752497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13" y="905225"/>
            <a:ext cx="1623600" cy="446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3" y="13513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REDEMPTIONS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3" y="18012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3" y="22512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-12" y="27011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SCAN TICKETS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3" y="31511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BOOKINGS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3" y="36010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7971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92" name="Google Shape;92;p16"/>
          <p:cNvSpPr/>
          <p:nvPr/>
        </p:nvSpPr>
        <p:spPr>
          <a:xfrm>
            <a:off x="41270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SORT</a:t>
            </a:r>
            <a:endParaRPr sz="1000"/>
          </a:p>
        </p:txBody>
      </p:sp>
      <p:sp>
        <p:nvSpPr>
          <p:cNvPr id="93" name="Google Shape;93;p16"/>
          <p:cNvSpPr/>
          <p:nvPr/>
        </p:nvSpPr>
        <p:spPr>
          <a:xfrm>
            <a:off x="7971450" y="632100"/>
            <a:ext cx="101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EXPORT</a:t>
            </a:r>
            <a:endParaRPr b="1" sz="1000"/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1748913" y="12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{F91CF3C2-BF9C-4A31-A317-CE0F81202F16}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Order ID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Item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Commission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Redeemed Quantity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Redeemed Date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Redemption Status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Payment Status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Payment Date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Payment Reference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495300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34673"/>
            <a:ext cx="1375725" cy="3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00" y="0"/>
            <a:ext cx="752497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13" y="9052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3" y="13513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REDEMPTIONS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3" y="1801275"/>
            <a:ext cx="1623600" cy="446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3" y="22512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-12" y="27011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SCAN TICKETS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13" y="31511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BOOKINGS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3" y="36010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3" y="40510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7971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111" name="Google Shape;111;p17"/>
          <p:cNvSpPr/>
          <p:nvPr/>
        </p:nvSpPr>
        <p:spPr>
          <a:xfrm>
            <a:off x="41270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SORT</a:t>
            </a:r>
            <a:endParaRPr sz="10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000" y="1105200"/>
            <a:ext cx="70294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2677100" y="1351325"/>
            <a:ext cx="12081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VIEW DETAILS</a:t>
            </a:r>
            <a:endParaRPr b="1" sz="1000"/>
          </a:p>
        </p:txBody>
      </p:sp>
      <p:sp>
        <p:nvSpPr>
          <p:cNvPr id="114" name="Google Shape;114;p17"/>
          <p:cNvSpPr/>
          <p:nvPr/>
        </p:nvSpPr>
        <p:spPr>
          <a:xfrm>
            <a:off x="5075325" y="1351325"/>
            <a:ext cx="12081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VIEW DETAILS</a:t>
            </a:r>
            <a:endParaRPr b="1" sz="1000"/>
          </a:p>
        </p:txBody>
      </p:sp>
      <p:sp>
        <p:nvSpPr>
          <p:cNvPr id="115" name="Google Shape;115;p17"/>
          <p:cNvSpPr/>
          <p:nvPr/>
        </p:nvSpPr>
        <p:spPr>
          <a:xfrm>
            <a:off x="7473550" y="1351325"/>
            <a:ext cx="12081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VIEW DETAILS</a:t>
            </a:r>
            <a:endParaRPr b="1" sz="1000"/>
          </a:p>
        </p:txBody>
      </p:sp>
      <p:sp>
        <p:nvSpPr>
          <p:cNvPr id="116" name="Google Shape;116;p17"/>
          <p:cNvSpPr txBox="1"/>
          <p:nvPr/>
        </p:nvSpPr>
        <p:spPr>
          <a:xfrm>
            <a:off x="1797125" y="4497125"/>
            <a:ext cx="7212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 you would like to make any changes, please send an email to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merchant@tripcarte.asia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495300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34673"/>
            <a:ext cx="1375725" cy="3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00" y="0"/>
            <a:ext cx="752497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13" y="9052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13" y="13513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REDEMPTIONS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3" y="18012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3" y="2251225"/>
            <a:ext cx="1623600" cy="446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-12" y="27011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SCAN TICKETS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3" y="31511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BOOKINGS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3" y="36010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3" y="40510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7971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133" name="Google Shape;133;p18"/>
          <p:cNvSpPr/>
          <p:nvPr/>
        </p:nvSpPr>
        <p:spPr>
          <a:xfrm>
            <a:off x="41270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SORT</a:t>
            </a:r>
            <a:endParaRPr sz="1000"/>
          </a:p>
        </p:txBody>
      </p:sp>
      <p:sp>
        <p:nvSpPr>
          <p:cNvPr id="134" name="Google Shape;134;p18"/>
          <p:cNvSpPr/>
          <p:nvPr/>
        </p:nvSpPr>
        <p:spPr>
          <a:xfrm>
            <a:off x="7971450" y="632100"/>
            <a:ext cx="101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EXPORT</a:t>
            </a:r>
            <a:endParaRPr b="1" sz="10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000" y="1105200"/>
            <a:ext cx="7215599" cy="260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495300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34673"/>
            <a:ext cx="1375725" cy="3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00" y="0"/>
            <a:ext cx="752497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13" y="9052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13" y="13513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REDEMPTIONS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3" y="18012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13" y="22512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-12" y="27011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SCAN TICKETS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3" y="3151125"/>
            <a:ext cx="1623600" cy="446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BOOKINGS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3" y="36010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3" y="40510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7971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152" name="Google Shape;152;p19"/>
          <p:cNvSpPr/>
          <p:nvPr/>
        </p:nvSpPr>
        <p:spPr>
          <a:xfrm>
            <a:off x="41270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SORT</a:t>
            </a:r>
            <a:endParaRPr sz="1000"/>
          </a:p>
        </p:txBody>
      </p:sp>
      <p:sp>
        <p:nvSpPr>
          <p:cNvPr id="153" name="Google Shape;153;p19"/>
          <p:cNvSpPr/>
          <p:nvPr/>
        </p:nvSpPr>
        <p:spPr>
          <a:xfrm>
            <a:off x="7971450" y="632100"/>
            <a:ext cx="101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EXPORT</a:t>
            </a:r>
            <a:endParaRPr b="1" sz="1000"/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1766588" y="121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{F91CF3C2-BF9C-4A31-A317-CE0F81202F16}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Order ID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Item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Quantity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Customer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Selected Date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 View</a:t>
            </a:r>
            <a:endParaRPr/>
          </a:p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Counter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134673"/>
            <a:ext cx="1375725" cy="3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600" y="0"/>
            <a:ext cx="752497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13" y="513125"/>
            <a:ext cx="1623600" cy="446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REDEMPTIONS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3" y="9630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3" y="14130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-12" y="186297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SCAN TICKETS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13" y="2312925"/>
            <a:ext cx="1623600" cy="44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BOOKINGS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7971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  <p:sp>
        <p:nvSpPr>
          <p:cNvPr id="173" name="Google Shape;173;p21"/>
          <p:cNvSpPr/>
          <p:nvPr/>
        </p:nvSpPr>
        <p:spPr>
          <a:xfrm>
            <a:off x="4127025" y="632100"/>
            <a:ext cx="215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SORT</a:t>
            </a:r>
            <a:endParaRPr sz="1000"/>
          </a:p>
        </p:txBody>
      </p:sp>
      <p:sp>
        <p:nvSpPr>
          <p:cNvPr id="174" name="Google Shape;174;p21"/>
          <p:cNvSpPr/>
          <p:nvPr/>
        </p:nvSpPr>
        <p:spPr>
          <a:xfrm>
            <a:off x="7971450" y="632100"/>
            <a:ext cx="1016400" cy="3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EXPORT</a:t>
            </a:r>
            <a:endParaRPr b="1" sz="1000"/>
          </a:p>
        </p:txBody>
      </p:sp>
      <p:graphicFrame>
        <p:nvGraphicFramePr>
          <p:cNvPr id="175" name="Google Shape;175;p21"/>
          <p:cNvGraphicFramePr/>
          <p:nvPr/>
        </p:nvGraphicFramePr>
        <p:xfrm>
          <a:off x="1766588" y="12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{F91CF3C2-BF9C-4A31-A317-CE0F81202F16}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Order ID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Item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Customer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Redeemed Quantity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Redeemed By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Redeemed Date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