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4FFD-8A99-4EDB-80C0-322CFA3B0E9B}"/>
              </a:ext>
            </a:extLst>
          </p:cNvPr>
          <p:cNvSpPr>
            <a:spLocks noGrp="1"/>
          </p:cNvSpPr>
          <p:nvPr>
            <p:ph type="ctrTitle"/>
          </p:nvPr>
        </p:nvSpPr>
        <p:spPr/>
        <p:txBody>
          <a:bodyPr/>
          <a:lstStyle/>
          <a:p>
            <a:r>
              <a:rPr lang="en-US" dirty="0"/>
              <a:t>entrepreneurs</a:t>
            </a:r>
          </a:p>
        </p:txBody>
      </p:sp>
      <p:sp>
        <p:nvSpPr>
          <p:cNvPr id="3" name="Subtitle 2">
            <a:extLst>
              <a:ext uri="{FF2B5EF4-FFF2-40B4-BE49-F238E27FC236}">
                <a16:creationId xmlns:a16="http://schemas.microsoft.com/office/drawing/2014/main" id="{017F1F3D-DA54-4B35-AFE3-0CDB3A560BD4}"/>
              </a:ext>
            </a:extLst>
          </p:cNvPr>
          <p:cNvSpPr>
            <a:spLocks noGrp="1"/>
          </p:cNvSpPr>
          <p:nvPr>
            <p:ph type="subTitle" idx="1"/>
          </p:nvPr>
        </p:nvSpPr>
        <p:spPr/>
        <p:txBody>
          <a:bodyPr/>
          <a:lstStyle/>
          <a:p>
            <a:r>
              <a:rPr lang="en-US" dirty="0"/>
              <a:t>Lima - </a:t>
            </a:r>
            <a:r>
              <a:rPr lang="en-US" dirty="0" err="1"/>
              <a:t>peru</a:t>
            </a:r>
            <a:endParaRPr lang="en-US" dirty="0"/>
          </a:p>
        </p:txBody>
      </p:sp>
    </p:spTree>
    <p:extLst>
      <p:ext uri="{BB962C8B-B14F-4D97-AF65-F5344CB8AC3E}">
        <p14:creationId xmlns:p14="http://schemas.microsoft.com/office/powerpoint/2010/main" val="347730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869E-3F5B-4AAB-A771-608CE0040158}"/>
              </a:ext>
            </a:extLst>
          </p:cNvPr>
          <p:cNvSpPr>
            <a:spLocks noGrp="1"/>
          </p:cNvSpPr>
          <p:nvPr>
            <p:ph type="title"/>
          </p:nvPr>
        </p:nvSpPr>
        <p:spPr/>
        <p:txBody>
          <a:bodyPr/>
          <a:lstStyle/>
          <a:p>
            <a:r>
              <a:rPr lang="en-US" b="1" dirty="0"/>
              <a:t>Introduction/Business Problem</a:t>
            </a:r>
            <a:endParaRPr lang="en-US" dirty="0"/>
          </a:p>
        </p:txBody>
      </p:sp>
      <p:sp>
        <p:nvSpPr>
          <p:cNvPr id="3" name="Content Placeholder 2">
            <a:extLst>
              <a:ext uri="{FF2B5EF4-FFF2-40B4-BE49-F238E27FC236}">
                <a16:creationId xmlns:a16="http://schemas.microsoft.com/office/drawing/2014/main" id="{30CB9E11-6FDD-45F3-85E6-16DD4EF1411D}"/>
              </a:ext>
            </a:extLst>
          </p:cNvPr>
          <p:cNvSpPr>
            <a:spLocks noGrp="1"/>
          </p:cNvSpPr>
          <p:nvPr>
            <p:ph idx="1"/>
          </p:nvPr>
        </p:nvSpPr>
        <p:spPr/>
        <p:txBody>
          <a:bodyPr>
            <a:normAutofit/>
          </a:bodyPr>
          <a:lstStyle/>
          <a:p>
            <a:r>
              <a:rPr lang="en-US" sz="2800" b="1" dirty="0"/>
              <a:t>Opportunity:</a:t>
            </a:r>
          </a:p>
          <a:p>
            <a:pPr lvl="1"/>
            <a:r>
              <a:rPr lang="en-US" sz="2400" b="1" dirty="0"/>
              <a:t>To identify opened businesses in Lima Perú for </a:t>
            </a:r>
            <a:r>
              <a:rPr lang="en-US" sz="2400" b="1" dirty="0" err="1"/>
              <a:t>entrepeneurs</a:t>
            </a:r>
            <a:r>
              <a:rPr lang="en-US" sz="2400" b="1" dirty="0"/>
              <a:t> that would like to open up a new business in Peru's capital.</a:t>
            </a:r>
          </a:p>
          <a:p>
            <a:r>
              <a:rPr lang="en-US" sz="2800" b="1" dirty="0"/>
              <a:t>Target Audience:</a:t>
            </a:r>
          </a:p>
          <a:p>
            <a:pPr lvl="1"/>
            <a:r>
              <a:rPr lang="en-US" sz="2400" b="1" dirty="0"/>
              <a:t>Stakeholders who would like to invest in a new business in Peru.</a:t>
            </a:r>
          </a:p>
          <a:p>
            <a:endParaRPr lang="en-US" sz="2800" dirty="0"/>
          </a:p>
        </p:txBody>
      </p:sp>
    </p:spTree>
    <p:extLst>
      <p:ext uri="{BB962C8B-B14F-4D97-AF65-F5344CB8AC3E}">
        <p14:creationId xmlns:p14="http://schemas.microsoft.com/office/powerpoint/2010/main" val="27185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CA7B-E5B9-4493-B8AA-7892DC27878C}"/>
              </a:ext>
            </a:extLst>
          </p:cNvPr>
          <p:cNvSpPr>
            <a:spLocks noGrp="1"/>
          </p:cNvSpPr>
          <p:nvPr>
            <p:ph type="title"/>
          </p:nvPr>
        </p:nvSpPr>
        <p:spPr/>
        <p:txBody>
          <a:bodyPr/>
          <a:lstStyle/>
          <a:p>
            <a:r>
              <a:rPr lang="en-US" b="1" dirty="0"/>
              <a:t>BACKGROUND</a:t>
            </a:r>
            <a:endParaRPr lang="en-US" dirty="0"/>
          </a:p>
        </p:txBody>
      </p:sp>
      <p:sp>
        <p:nvSpPr>
          <p:cNvPr id="3" name="Content Placeholder 2">
            <a:extLst>
              <a:ext uri="{FF2B5EF4-FFF2-40B4-BE49-F238E27FC236}">
                <a16:creationId xmlns:a16="http://schemas.microsoft.com/office/drawing/2014/main" id="{2220337A-F6EC-46B0-AB55-6AC768875E1A}"/>
              </a:ext>
            </a:extLst>
          </p:cNvPr>
          <p:cNvSpPr>
            <a:spLocks noGrp="1"/>
          </p:cNvSpPr>
          <p:nvPr>
            <p:ph idx="1"/>
          </p:nvPr>
        </p:nvSpPr>
        <p:spPr/>
        <p:txBody>
          <a:bodyPr/>
          <a:lstStyle/>
          <a:p>
            <a:r>
              <a:rPr lang="en-US" sz="2400" b="1" dirty="0"/>
              <a:t>It's not easy to start a new business. Maybe there is an idea on going to set up a new place or the goal is to fill a gap in </a:t>
            </a:r>
            <a:r>
              <a:rPr lang="en-US" sz="2400" b="1" dirty="0" err="1"/>
              <a:t>teh</a:t>
            </a:r>
            <a:r>
              <a:rPr lang="en-US" sz="2400" b="1" dirty="0"/>
              <a:t> market place. It's not an easy journey and this project will give visibility on the business already opened in Peru's capital and group them in clusters. This will allow to provide a conclusion to the Stakeholders on the clusters found by city for opportunities to invest.</a:t>
            </a:r>
          </a:p>
          <a:p>
            <a:endParaRPr lang="en-US" dirty="0"/>
          </a:p>
        </p:txBody>
      </p:sp>
    </p:spTree>
    <p:extLst>
      <p:ext uri="{BB962C8B-B14F-4D97-AF65-F5344CB8AC3E}">
        <p14:creationId xmlns:p14="http://schemas.microsoft.com/office/powerpoint/2010/main" val="102559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A4B6-DCE5-4409-8FB8-A562D2383AB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078B5A8-E42E-468E-BE15-3DFFC82B3B64}"/>
              </a:ext>
            </a:extLst>
          </p:cNvPr>
          <p:cNvSpPr>
            <a:spLocks noGrp="1"/>
          </p:cNvSpPr>
          <p:nvPr>
            <p:ph idx="1"/>
          </p:nvPr>
        </p:nvSpPr>
        <p:spPr/>
        <p:txBody>
          <a:bodyPr/>
          <a:lstStyle/>
          <a:p>
            <a:r>
              <a:rPr lang="en-US" sz="2800" b="1" dirty="0"/>
              <a:t>Foursquare information has been used to identify the places found in Lima Peru</a:t>
            </a:r>
          </a:p>
          <a:p>
            <a:r>
              <a:rPr lang="en-US" sz="2800" b="1" dirty="0"/>
              <a:t>They have been categorized and grouped by cluster to </a:t>
            </a:r>
            <a:r>
              <a:rPr lang="en-US" sz="2800" b="1" dirty="0" err="1"/>
              <a:t>idenfify</a:t>
            </a:r>
            <a:r>
              <a:rPr lang="en-US" sz="2800" b="1" dirty="0"/>
              <a:t> the opened businesses in Lima Peru by Category</a:t>
            </a:r>
          </a:p>
          <a:p>
            <a:endParaRPr lang="en-US" dirty="0"/>
          </a:p>
        </p:txBody>
      </p:sp>
    </p:spTree>
    <p:extLst>
      <p:ext uri="{BB962C8B-B14F-4D97-AF65-F5344CB8AC3E}">
        <p14:creationId xmlns:p14="http://schemas.microsoft.com/office/powerpoint/2010/main" val="22730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3365-F17B-4FCB-99FF-C6EECA66219A}"/>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A137F6F-137C-4E69-8149-1E0E95977D29}"/>
              </a:ext>
            </a:extLst>
          </p:cNvPr>
          <p:cNvSpPr>
            <a:spLocks noGrp="1"/>
          </p:cNvSpPr>
          <p:nvPr>
            <p:ph idx="1"/>
          </p:nvPr>
        </p:nvSpPr>
        <p:spPr/>
        <p:txBody>
          <a:bodyPr>
            <a:normAutofit/>
          </a:bodyPr>
          <a:lstStyle/>
          <a:p>
            <a:r>
              <a:rPr lang="en-US" sz="2400" b="1" dirty="0"/>
              <a:t>Location information has been obtained using foursquare</a:t>
            </a:r>
          </a:p>
          <a:p>
            <a:r>
              <a:rPr lang="en-US" sz="2400" b="1" dirty="0"/>
              <a:t>Places found in Lima have been loaded and processed into a </a:t>
            </a:r>
            <a:r>
              <a:rPr lang="en-US" sz="2400" b="1" dirty="0" err="1"/>
              <a:t>dataframe</a:t>
            </a:r>
            <a:endParaRPr lang="en-US" sz="2400" b="1" dirty="0"/>
          </a:p>
          <a:p>
            <a:r>
              <a:rPr lang="en-US" sz="2400" b="1" dirty="0"/>
              <a:t>A clustering algorithm have been implemented to group the places found to give visibility to stakeholders of opened opportunities by city and category</a:t>
            </a:r>
          </a:p>
          <a:p>
            <a:endParaRPr lang="en-US" sz="2400" dirty="0"/>
          </a:p>
        </p:txBody>
      </p:sp>
    </p:spTree>
    <p:extLst>
      <p:ext uri="{BB962C8B-B14F-4D97-AF65-F5344CB8AC3E}">
        <p14:creationId xmlns:p14="http://schemas.microsoft.com/office/powerpoint/2010/main" val="269761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2795-ED58-44A0-8123-3DB733E191A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36645FE-2BCF-40D6-8921-72E9C8953FB1}"/>
              </a:ext>
            </a:extLst>
          </p:cNvPr>
          <p:cNvSpPr>
            <a:spLocks noGrp="1"/>
          </p:cNvSpPr>
          <p:nvPr>
            <p:ph idx="1"/>
          </p:nvPr>
        </p:nvSpPr>
        <p:spPr/>
        <p:txBody>
          <a:bodyPr>
            <a:normAutofit/>
          </a:bodyPr>
          <a:lstStyle/>
          <a:p>
            <a:r>
              <a:rPr lang="en-US" sz="2400" b="1" dirty="0"/>
              <a:t>Different type of businesses have been found in Peru's capital, it's interesting how small was the cluster of night entertainment places, specially in one district in Lima, Pueblo Libre. Here there is an opportunity to invest.</a:t>
            </a:r>
          </a:p>
          <a:p>
            <a:endParaRPr lang="en-US" sz="2400" dirty="0"/>
          </a:p>
        </p:txBody>
      </p:sp>
    </p:spTree>
    <p:extLst>
      <p:ext uri="{BB962C8B-B14F-4D97-AF65-F5344CB8AC3E}">
        <p14:creationId xmlns:p14="http://schemas.microsoft.com/office/powerpoint/2010/main" val="366399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DFA9-B6AC-4CF7-8703-BC96154BA6D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F4D1DC3-64CC-4802-80F2-B3E4C4BC99FF}"/>
              </a:ext>
            </a:extLst>
          </p:cNvPr>
          <p:cNvSpPr>
            <a:spLocks noGrp="1"/>
          </p:cNvSpPr>
          <p:nvPr>
            <p:ph idx="1"/>
          </p:nvPr>
        </p:nvSpPr>
        <p:spPr/>
        <p:txBody>
          <a:bodyPr>
            <a:normAutofit/>
          </a:bodyPr>
          <a:lstStyle/>
          <a:p>
            <a:r>
              <a:rPr lang="en-US" sz="2400" b="1" dirty="0"/>
              <a:t>Even though many cafe's where found around the area, in the first interview with the stakeholders they have </a:t>
            </a:r>
            <a:r>
              <a:rPr lang="en-US" sz="2400" b="1" dirty="0" err="1"/>
              <a:t>showned</a:t>
            </a:r>
            <a:r>
              <a:rPr lang="en-US" sz="2400" b="1" dirty="0"/>
              <a:t> their interest in investing in a place like Starbucks where people can go eat and use </a:t>
            </a:r>
            <a:r>
              <a:rPr lang="en-US" sz="2400" b="1" dirty="0" err="1"/>
              <a:t>wifi</a:t>
            </a:r>
            <a:r>
              <a:rPr lang="en-US" sz="2400" b="1" dirty="0"/>
              <a:t> when needed.</a:t>
            </a:r>
          </a:p>
          <a:p>
            <a:r>
              <a:rPr lang="en-US" sz="2400" b="1" dirty="0"/>
              <a:t>Opportunity to provide the venues with less presence of coffee shops is also an option for the stakeholders, that has been found in the district of Magdalena</a:t>
            </a:r>
          </a:p>
          <a:p>
            <a:endParaRPr lang="en-US" sz="2400" dirty="0"/>
          </a:p>
        </p:txBody>
      </p:sp>
    </p:spTree>
    <p:extLst>
      <p:ext uri="{BB962C8B-B14F-4D97-AF65-F5344CB8AC3E}">
        <p14:creationId xmlns:p14="http://schemas.microsoft.com/office/powerpoint/2010/main" val="21461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2C4C-E7F4-4029-ADC4-8421C0F3410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931066-017E-48B7-A2EB-899D8A853094}"/>
              </a:ext>
            </a:extLst>
          </p:cNvPr>
          <p:cNvSpPr>
            <a:spLocks noGrp="1"/>
          </p:cNvSpPr>
          <p:nvPr>
            <p:ph idx="1"/>
          </p:nvPr>
        </p:nvSpPr>
        <p:spPr/>
        <p:txBody>
          <a:bodyPr>
            <a:normAutofit/>
          </a:bodyPr>
          <a:lstStyle/>
          <a:p>
            <a:r>
              <a:rPr lang="en-US" sz="2400" b="1" dirty="0"/>
              <a:t>Even though as a first result we have seen that the opportunity to invest is on night clubs due to the low quantity of places found in this category, the stakeholders would like to focus the analysis on </a:t>
            </a:r>
            <a:r>
              <a:rPr lang="en-US" sz="2400" b="1" dirty="0" err="1"/>
              <a:t>cofee</a:t>
            </a:r>
            <a:r>
              <a:rPr lang="en-US" sz="2400" b="1" dirty="0"/>
              <a:t> shops. The district that shows venues with less coffee shops available is Magdalena. A list of the </a:t>
            </a:r>
            <a:r>
              <a:rPr lang="en-US" sz="2400" b="1" dirty="0" err="1"/>
              <a:t>the</a:t>
            </a:r>
            <a:r>
              <a:rPr lang="en-US" sz="2400" b="1" dirty="0"/>
              <a:t> venues is being provided to the stakeholders for investment opportunities.</a:t>
            </a:r>
          </a:p>
          <a:p>
            <a:endParaRPr lang="en-US" sz="2400" dirty="0"/>
          </a:p>
        </p:txBody>
      </p:sp>
    </p:spTree>
    <p:extLst>
      <p:ext uri="{BB962C8B-B14F-4D97-AF65-F5344CB8AC3E}">
        <p14:creationId xmlns:p14="http://schemas.microsoft.com/office/powerpoint/2010/main" val="398595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TotalTime>
  <Words>388</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entrepreneurs</vt:lpstr>
      <vt:lpstr>Introduction/Business Problem</vt:lpstr>
      <vt:lpstr>BACKGROUND</vt:lpstr>
      <vt:lpstr>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dc:title>
  <dc:creator>GISSELLA YASMIN MONTANEZ BAELLA</dc:creator>
  <cp:lastModifiedBy>GISSELLA YASMIN MONTANEZ BAELLA</cp:lastModifiedBy>
  <cp:revision>1</cp:revision>
  <dcterms:created xsi:type="dcterms:W3CDTF">2019-01-29T05:39:05Z</dcterms:created>
  <dcterms:modified xsi:type="dcterms:W3CDTF">2019-01-29T05:44:16Z</dcterms:modified>
</cp:coreProperties>
</file>