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0242550" cy="128587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2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191" y="2104431"/>
            <a:ext cx="8706168" cy="4476750"/>
          </a:xfrm>
        </p:spPr>
        <p:txBody>
          <a:bodyPr anchor="b"/>
          <a:lstStyle>
            <a:lvl1pPr algn="ctr">
              <a:defRPr sz="67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319" y="6753821"/>
            <a:ext cx="7681913" cy="3104554"/>
          </a:xfrm>
        </p:spPr>
        <p:txBody>
          <a:bodyPr/>
          <a:lstStyle>
            <a:lvl1pPr marL="0" indent="0" algn="ctr">
              <a:buNone/>
              <a:defRPr sz="2688"/>
            </a:lvl1pPr>
            <a:lvl2pPr marL="512110" indent="0" algn="ctr">
              <a:buNone/>
              <a:defRPr sz="2240"/>
            </a:lvl2pPr>
            <a:lvl3pPr marL="1024219" indent="0" algn="ctr">
              <a:buNone/>
              <a:defRPr sz="2016"/>
            </a:lvl3pPr>
            <a:lvl4pPr marL="1536329" indent="0" algn="ctr">
              <a:buNone/>
              <a:defRPr sz="1792"/>
            </a:lvl4pPr>
            <a:lvl5pPr marL="2048439" indent="0" algn="ctr">
              <a:buNone/>
              <a:defRPr sz="1792"/>
            </a:lvl5pPr>
            <a:lvl6pPr marL="2560549" indent="0" algn="ctr">
              <a:buNone/>
              <a:defRPr sz="1792"/>
            </a:lvl6pPr>
            <a:lvl7pPr marL="3072658" indent="0" algn="ctr">
              <a:buNone/>
              <a:defRPr sz="1792"/>
            </a:lvl7pPr>
            <a:lvl8pPr marL="3584768" indent="0" algn="ctr">
              <a:buNone/>
              <a:defRPr sz="1792"/>
            </a:lvl8pPr>
            <a:lvl9pPr marL="4096878" indent="0" algn="ctr">
              <a:buNone/>
              <a:defRPr sz="179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814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323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9825" y="684610"/>
            <a:ext cx="2208550" cy="1089719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176" y="684610"/>
            <a:ext cx="6497618" cy="1089719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750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032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841" y="3205762"/>
            <a:ext cx="8834199" cy="5348882"/>
          </a:xfrm>
        </p:spPr>
        <p:txBody>
          <a:bodyPr anchor="b"/>
          <a:lstStyle>
            <a:lvl1pPr>
              <a:defRPr sz="672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8841" y="8605246"/>
            <a:ext cx="8834199" cy="2812851"/>
          </a:xfrm>
        </p:spPr>
        <p:txBody>
          <a:bodyPr/>
          <a:lstStyle>
            <a:lvl1pPr marL="0" indent="0">
              <a:buNone/>
              <a:defRPr sz="2688">
                <a:solidFill>
                  <a:schemeClr val="tx1">
                    <a:tint val="82000"/>
                  </a:schemeClr>
                </a:solidFill>
              </a:defRPr>
            </a:lvl1pPr>
            <a:lvl2pPr marL="51211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2pPr>
            <a:lvl3pPr marL="1024219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3pPr>
            <a:lvl4pPr marL="153632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4pPr>
            <a:lvl5pPr marL="204843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5pPr>
            <a:lvl6pPr marL="2560549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6pPr>
            <a:lvl7pPr marL="307265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7pPr>
            <a:lvl8pPr marL="358476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8pPr>
            <a:lvl9pPr marL="4096878" indent="0">
              <a:buNone/>
              <a:defRPr sz="179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648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04175" y="3423047"/>
            <a:ext cx="4353084" cy="8158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5291" y="3423047"/>
            <a:ext cx="4353084" cy="815875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494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10" y="684612"/>
            <a:ext cx="8834199" cy="248543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5511" y="3152181"/>
            <a:ext cx="4333078" cy="154483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110" indent="0">
              <a:buNone/>
              <a:defRPr sz="2240" b="1"/>
            </a:lvl2pPr>
            <a:lvl3pPr marL="1024219" indent="0">
              <a:buNone/>
              <a:defRPr sz="2016" b="1"/>
            </a:lvl3pPr>
            <a:lvl4pPr marL="1536329" indent="0">
              <a:buNone/>
              <a:defRPr sz="1792" b="1"/>
            </a:lvl4pPr>
            <a:lvl5pPr marL="2048439" indent="0">
              <a:buNone/>
              <a:defRPr sz="1792" b="1"/>
            </a:lvl5pPr>
            <a:lvl6pPr marL="2560549" indent="0">
              <a:buNone/>
              <a:defRPr sz="1792" b="1"/>
            </a:lvl6pPr>
            <a:lvl7pPr marL="3072658" indent="0">
              <a:buNone/>
              <a:defRPr sz="1792" b="1"/>
            </a:lvl7pPr>
            <a:lvl8pPr marL="3584768" indent="0">
              <a:buNone/>
              <a:defRPr sz="1792" b="1"/>
            </a:lvl8pPr>
            <a:lvl9pPr marL="4096878" indent="0">
              <a:buNone/>
              <a:defRPr sz="17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511" y="4697015"/>
            <a:ext cx="4333078" cy="69086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85291" y="3152181"/>
            <a:ext cx="4354418" cy="1544835"/>
          </a:xfrm>
        </p:spPr>
        <p:txBody>
          <a:bodyPr anchor="b"/>
          <a:lstStyle>
            <a:lvl1pPr marL="0" indent="0">
              <a:buNone/>
              <a:defRPr sz="2688" b="1"/>
            </a:lvl1pPr>
            <a:lvl2pPr marL="512110" indent="0">
              <a:buNone/>
              <a:defRPr sz="2240" b="1"/>
            </a:lvl2pPr>
            <a:lvl3pPr marL="1024219" indent="0">
              <a:buNone/>
              <a:defRPr sz="2016" b="1"/>
            </a:lvl3pPr>
            <a:lvl4pPr marL="1536329" indent="0">
              <a:buNone/>
              <a:defRPr sz="1792" b="1"/>
            </a:lvl4pPr>
            <a:lvl5pPr marL="2048439" indent="0">
              <a:buNone/>
              <a:defRPr sz="1792" b="1"/>
            </a:lvl5pPr>
            <a:lvl6pPr marL="2560549" indent="0">
              <a:buNone/>
              <a:defRPr sz="1792" b="1"/>
            </a:lvl6pPr>
            <a:lvl7pPr marL="3072658" indent="0">
              <a:buNone/>
              <a:defRPr sz="1792" b="1"/>
            </a:lvl7pPr>
            <a:lvl8pPr marL="3584768" indent="0">
              <a:buNone/>
              <a:defRPr sz="1792" b="1"/>
            </a:lvl8pPr>
            <a:lvl9pPr marL="4096878" indent="0">
              <a:buNone/>
              <a:defRPr sz="179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85291" y="4697015"/>
            <a:ext cx="4354418" cy="690860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1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426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147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09" y="857250"/>
            <a:ext cx="3303489" cy="3000375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4418" y="1851425"/>
            <a:ext cx="5185291" cy="9138047"/>
          </a:xfrm>
        </p:spPr>
        <p:txBody>
          <a:bodyPr/>
          <a:lstStyle>
            <a:lvl1pPr>
              <a:defRPr sz="3584"/>
            </a:lvl1pPr>
            <a:lvl2pPr>
              <a:defRPr sz="3136"/>
            </a:lvl2pPr>
            <a:lvl3pPr>
              <a:defRPr sz="2688"/>
            </a:lvl3pPr>
            <a:lvl4pPr>
              <a:defRPr sz="2240"/>
            </a:lvl4pPr>
            <a:lvl5pPr>
              <a:defRPr sz="2240"/>
            </a:lvl5pPr>
            <a:lvl6pPr>
              <a:defRPr sz="2240"/>
            </a:lvl6pPr>
            <a:lvl7pPr>
              <a:defRPr sz="2240"/>
            </a:lvl7pPr>
            <a:lvl8pPr>
              <a:defRPr sz="2240"/>
            </a:lvl8pPr>
            <a:lvl9pPr>
              <a:defRPr sz="224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09" y="3857625"/>
            <a:ext cx="3303489" cy="7146728"/>
          </a:xfrm>
        </p:spPr>
        <p:txBody>
          <a:bodyPr/>
          <a:lstStyle>
            <a:lvl1pPr marL="0" indent="0">
              <a:buNone/>
              <a:defRPr sz="1792"/>
            </a:lvl1pPr>
            <a:lvl2pPr marL="512110" indent="0">
              <a:buNone/>
              <a:defRPr sz="1568"/>
            </a:lvl2pPr>
            <a:lvl3pPr marL="1024219" indent="0">
              <a:buNone/>
              <a:defRPr sz="1344"/>
            </a:lvl3pPr>
            <a:lvl4pPr marL="1536329" indent="0">
              <a:buNone/>
              <a:defRPr sz="1120"/>
            </a:lvl4pPr>
            <a:lvl5pPr marL="2048439" indent="0">
              <a:buNone/>
              <a:defRPr sz="1120"/>
            </a:lvl5pPr>
            <a:lvl6pPr marL="2560549" indent="0">
              <a:buNone/>
              <a:defRPr sz="1120"/>
            </a:lvl6pPr>
            <a:lvl7pPr marL="3072658" indent="0">
              <a:buNone/>
              <a:defRPr sz="1120"/>
            </a:lvl7pPr>
            <a:lvl8pPr marL="3584768" indent="0">
              <a:buNone/>
              <a:defRPr sz="1120"/>
            </a:lvl8pPr>
            <a:lvl9pPr marL="4096878" indent="0">
              <a:buNone/>
              <a:defRPr sz="11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870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509" y="857250"/>
            <a:ext cx="3303489" cy="3000375"/>
          </a:xfrm>
        </p:spPr>
        <p:txBody>
          <a:bodyPr anchor="b"/>
          <a:lstStyle>
            <a:lvl1pPr>
              <a:defRPr sz="358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354418" y="1851425"/>
            <a:ext cx="5185291" cy="9138047"/>
          </a:xfrm>
        </p:spPr>
        <p:txBody>
          <a:bodyPr anchor="t"/>
          <a:lstStyle>
            <a:lvl1pPr marL="0" indent="0">
              <a:buNone/>
              <a:defRPr sz="3584"/>
            </a:lvl1pPr>
            <a:lvl2pPr marL="512110" indent="0">
              <a:buNone/>
              <a:defRPr sz="3136"/>
            </a:lvl2pPr>
            <a:lvl3pPr marL="1024219" indent="0">
              <a:buNone/>
              <a:defRPr sz="2688"/>
            </a:lvl3pPr>
            <a:lvl4pPr marL="1536329" indent="0">
              <a:buNone/>
              <a:defRPr sz="2240"/>
            </a:lvl4pPr>
            <a:lvl5pPr marL="2048439" indent="0">
              <a:buNone/>
              <a:defRPr sz="2240"/>
            </a:lvl5pPr>
            <a:lvl6pPr marL="2560549" indent="0">
              <a:buNone/>
              <a:defRPr sz="2240"/>
            </a:lvl6pPr>
            <a:lvl7pPr marL="3072658" indent="0">
              <a:buNone/>
              <a:defRPr sz="2240"/>
            </a:lvl7pPr>
            <a:lvl8pPr marL="3584768" indent="0">
              <a:buNone/>
              <a:defRPr sz="2240"/>
            </a:lvl8pPr>
            <a:lvl9pPr marL="4096878" indent="0">
              <a:buNone/>
              <a:defRPr sz="224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5509" y="3857625"/>
            <a:ext cx="3303489" cy="7146728"/>
          </a:xfrm>
        </p:spPr>
        <p:txBody>
          <a:bodyPr/>
          <a:lstStyle>
            <a:lvl1pPr marL="0" indent="0">
              <a:buNone/>
              <a:defRPr sz="1792"/>
            </a:lvl1pPr>
            <a:lvl2pPr marL="512110" indent="0">
              <a:buNone/>
              <a:defRPr sz="1568"/>
            </a:lvl2pPr>
            <a:lvl3pPr marL="1024219" indent="0">
              <a:buNone/>
              <a:defRPr sz="1344"/>
            </a:lvl3pPr>
            <a:lvl4pPr marL="1536329" indent="0">
              <a:buNone/>
              <a:defRPr sz="1120"/>
            </a:lvl4pPr>
            <a:lvl5pPr marL="2048439" indent="0">
              <a:buNone/>
              <a:defRPr sz="1120"/>
            </a:lvl5pPr>
            <a:lvl6pPr marL="2560549" indent="0">
              <a:buNone/>
              <a:defRPr sz="1120"/>
            </a:lvl6pPr>
            <a:lvl7pPr marL="3072658" indent="0">
              <a:buNone/>
              <a:defRPr sz="1120"/>
            </a:lvl7pPr>
            <a:lvl8pPr marL="3584768" indent="0">
              <a:buNone/>
              <a:defRPr sz="1120"/>
            </a:lvl8pPr>
            <a:lvl9pPr marL="4096878" indent="0">
              <a:buNone/>
              <a:defRPr sz="112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184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4176" y="684612"/>
            <a:ext cx="8834199" cy="2485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4176" y="3423047"/>
            <a:ext cx="8834199" cy="8158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4175" y="11918159"/>
            <a:ext cx="2304574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B7D74-086C-412E-833A-3B6D3B17719C}" type="datetimeFigureOut">
              <a:rPr lang="fr-FR" smtClean="0"/>
              <a:t>09/05/2025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92845" y="11918159"/>
            <a:ext cx="3456861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3801" y="11918159"/>
            <a:ext cx="2304574" cy="684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B73FB9-1BFB-4368-AA9E-B3636E4ECC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80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24219" rtl="0" eaLnBrk="1" latinLnBrk="0" hangingPunct="1">
        <a:lnSpc>
          <a:spcPct val="90000"/>
        </a:lnSpc>
        <a:spcBef>
          <a:spcPct val="0"/>
        </a:spcBef>
        <a:buNone/>
        <a:defRPr sz="492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6055" indent="-256055" algn="l" defTabSz="1024219" rtl="0" eaLnBrk="1" latinLnBrk="0" hangingPunct="1">
        <a:lnSpc>
          <a:spcPct val="90000"/>
        </a:lnSpc>
        <a:spcBef>
          <a:spcPts val="1120"/>
        </a:spcBef>
        <a:buFont typeface="Arial" panose="020B0604020202020204" pitchFamily="34" charset="0"/>
        <a:buChar char="•"/>
        <a:defRPr sz="3136" kern="1200">
          <a:solidFill>
            <a:schemeClr val="tx1"/>
          </a:solidFill>
          <a:latin typeface="+mn-lt"/>
          <a:ea typeface="+mn-ea"/>
          <a:cs typeface="+mn-cs"/>
        </a:defRPr>
      </a:lvl1pPr>
      <a:lvl2pPr marL="768165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688" kern="1200">
          <a:solidFill>
            <a:schemeClr val="tx1"/>
          </a:solidFill>
          <a:latin typeface="+mn-lt"/>
          <a:ea typeface="+mn-ea"/>
          <a:cs typeface="+mn-cs"/>
        </a:defRPr>
      </a:lvl2pPr>
      <a:lvl3pPr marL="128027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3pPr>
      <a:lvl4pPr marL="179238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304494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81660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32871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84082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352933" indent="-256055" algn="l" defTabSz="1024219" rtl="0" eaLnBrk="1" latinLnBrk="0" hangingPunct="1">
        <a:lnSpc>
          <a:spcPct val="90000"/>
        </a:lnSpc>
        <a:spcBef>
          <a:spcPts val="56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1pPr>
      <a:lvl2pPr marL="512110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102421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3pPr>
      <a:lvl4pPr marL="153632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4pPr>
      <a:lvl5pPr marL="204843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5pPr>
      <a:lvl6pPr marL="2560549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6pPr>
      <a:lvl7pPr marL="307265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7pPr>
      <a:lvl8pPr marL="358476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8pPr>
      <a:lvl9pPr marL="4096878" algn="l" defTabSz="1024219" rtl="0" eaLnBrk="1" latinLnBrk="0" hangingPunct="1">
        <a:defRPr sz="20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55C1EEF-A183-6103-0A0F-8B3B7F8AE402}"/>
              </a:ext>
            </a:extLst>
          </p:cNvPr>
          <p:cNvSpPr txBox="1"/>
          <p:nvPr/>
        </p:nvSpPr>
        <p:spPr>
          <a:xfrm>
            <a:off x="0" y="0"/>
            <a:ext cx="10242550" cy="1070856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dirty="0"/>
              <a:t>👨‍💼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Recruteur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Votre certification AZ-301 Microsoft Azure Architect Design vous a sans doute appris la rigueur.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Sauriez-vous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concevoir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cabane en coussins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avec la même méthodologie ?</a:t>
            </a:r>
          </a:p>
        </p:txBody>
      </p:sp>
    </p:spTree>
    <p:extLst>
      <p:ext uri="{BB962C8B-B14F-4D97-AF65-F5344CB8AC3E}">
        <p14:creationId xmlns:p14="http://schemas.microsoft.com/office/powerpoint/2010/main" val="2509655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E0B3E5-B586-691B-E465-5F968E0DB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FAF9EF9D-C0CA-26AA-F76C-889B01B802B7}"/>
              </a:ext>
            </a:extLst>
          </p:cNvPr>
          <p:cNvSpPr txBox="1"/>
          <p:nvPr/>
        </p:nvSpPr>
        <p:spPr>
          <a:xfrm>
            <a:off x="0" y="0"/>
            <a:ext cx="10242549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Absolument ! La rigueur en architecture logicielle se traduit par une approche structurée.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Concevoir une cabane en coussins impliquerait de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définir un plan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d’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optimiser l'espace</a:t>
            </a:r>
            <a:r>
              <a:rPr lang="fr-FR" sz="6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et de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garantir la sécurité</a:t>
            </a:r>
            <a:r>
              <a:rPr lang="fr-FR" sz="60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tout en s’amusant.</a:t>
            </a:r>
          </a:p>
        </p:txBody>
      </p:sp>
    </p:spTree>
    <p:extLst>
      <p:ext uri="{BB962C8B-B14F-4D97-AF65-F5344CB8AC3E}">
        <p14:creationId xmlns:p14="http://schemas.microsoft.com/office/powerpoint/2010/main" val="214097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2F62C-0EDC-A3E9-8FF2-F7E20C1E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70975885-3A62-BDD4-2FD8-CE2FF25BB433}"/>
              </a:ext>
            </a:extLst>
          </p:cNvPr>
          <p:cNvSpPr txBox="1"/>
          <p:nvPr/>
        </p:nvSpPr>
        <p:spPr>
          <a:xfrm>
            <a:off x="0" y="0"/>
            <a:ext cx="10242550" cy="1163189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dirty="0"/>
              <a:t>👨‍💼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Recruteur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En parlant de technologies, jongler avec les technologies Microsoft Azure est une chose.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Mais pourriez-vous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jongler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avec trois balles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tout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 expliquant le cloud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à un enfant de 10 ans ?</a:t>
            </a:r>
          </a:p>
        </p:txBody>
      </p:sp>
    </p:spTree>
    <p:extLst>
      <p:ext uri="{BB962C8B-B14F-4D97-AF65-F5344CB8AC3E}">
        <p14:creationId xmlns:p14="http://schemas.microsoft.com/office/powerpoint/2010/main" val="1977774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48E981-0DF6-3D75-DBE1-E15FC1AC0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945FB90-514D-A066-D580-59178707A045}"/>
              </a:ext>
            </a:extLst>
          </p:cNvPr>
          <p:cNvSpPr txBox="1"/>
          <p:nvPr/>
        </p:nvSpPr>
        <p:spPr>
          <a:xfrm>
            <a:off x="0" y="0"/>
            <a:ext cx="10242549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Jongler avec trois balles, c'est comme gérer des données dans le cloud.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Je lui dirais que le cloud, c'est comme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boîte magique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où on peut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ranger ses jouets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(données) et y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accéder quand on veut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sans encombrer sa chambre !</a:t>
            </a:r>
          </a:p>
        </p:txBody>
      </p:sp>
    </p:spTree>
    <p:extLst>
      <p:ext uri="{BB962C8B-B14F-4D97-AF65-F5344CB8AC3E}">
        <p14:creationId xmlns:p14="http://schemas.microsoft.com/office/powerpoint/2010/main" val="109792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B8C3C-71ED-B223-11F0-414C7E72F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25E60E9-8DD1-B257-7F32-89412F19A831}"/>
              </a:ext>
            </a:extLst>
          </p:cNvPr>
          <p:cNvSpPr txBox="1"/>
          <p:nvPr/>
        </p:nvSpPr>
        <p:spPr>
          <a:xfrm>
            <a:off x="0" y="0"/>
            <a:ext cx="10242550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dirty="0"/>
              <a:t>👨‍💼 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Recruteur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Vous mentionnez la migration de solutions d’automatisation dans le cadre de votre chaîne DevOps.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Si les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enfants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étaient des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micro-services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comment géreriez-vous leur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déploiement continu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pour un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goûter sans conflits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8391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91B53-315A-ACDE-9E77-D95DAFC3F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4D94ABFB-6C7C-9111-5400-23594452EB39}"/>
              </a:ext>
            </a:extLst>
          </p:cNvPr>
          <p:cNvSpPr txBox="1"/>
          <p:nvPr/>
        </p:nvSpPr>
        <p:spPr>
          <a:xfrm>
            <a:off x="0" y="0"/>
            <a:ext cx="10242549" cy="1347855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💬 Candidat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Je traiterais chaque enfant comme un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micro-service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en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planifiant des étapes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claires pour le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goûter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On établirait des moments précis pour jouer et discuter, assurant une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ambiance fluide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et sans conflits, comme dans un pipeline CI/CD bien rodé !</a:t>
            </a:r>
          </a:p>
        </p:txBody>
      </p:sp>
    </p:spTree>
    <p:extLst>
      <p:ext uri="{BB962C8B-B14F-4D97-AF65-F5344CB8AC3E}">
        <p14:creationId xmlns:p14="http://schemas.microsoft.com/office/powerpoint/2010/main" val="233312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F30BF-99E6-66C5-0922-B7ACDEC97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6E3A72A3-9E93-BE45-E398-9E8A0B83E0E4}"/>
              </a:ext>
            </a:extLst>
          </p:cNvPr>
          <p:cNvSpPr txBox="1"/>
          <p:nvPr/>
        </p:nvSpPr>
        <p:spPr>
          <a:xfrm>
            <a:off x="0" y="0"/>
            <a:ext cx="10242550" cy="12555224"/>
          </a:xfrm>
          <a:prstGeom prst="rect">
            <a:avLst/>
          </a:prstGeom>
          <a:noFill/>
        </p:spPr>
        <p:txBody>
          <a:bodyPr wrap="square" lIns="540000" tIns="540000" rIns="540000" bIns="540000">
            <a:spAutoFit/>
          </a:bodyPr>
          <a:lstStyle/>
          <a:p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⭐ Recommandation</a:t>
            </a:r>
          </a:p>
          <a:p>
            <a:endParaRPr lang="fr-FR" sz="6000" b="1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Le candidat démontre une capacité impressionnante à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transposer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ses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compétences techniques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 dans des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contextes inattendus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ce qui est un atout majeur pour interagir avec des enfants. </a:t>
            </a:r>
          </a:p>
          <a:p>
            <a:pPr>
              <a:spcAft>
                <a:spcPts val="3000"/>
              </a:spcAft>
            </a:pP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, compatibilité estimée à </a:t>
            </a:r>
            <a:r>
              <a:rPr lang="fr-FR" sz="6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90%</a:t>
            </a:r>
            <a:r>
              <a:rPr lang="fr-FR" sz="6000" b="1" dirty="0">
                <a:solidFill>
                  <a:schemeClr val="bg1">
                    <a:lumMod val="8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0750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</TotalTime>
  <Words>269</Words>
  <Application>Microsoft Office PowerPoint</Application>
  <PresentationFormat>Personnalisé</PresentationFormat>
  <Paragraphs>28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Sebastien GISSINGER</dc:creator>
  <cp:lastModifiedBy>Sebastien GISSINGER</cp:lastModifiedBy>
  <cp:revision>3</cp:revision>
  <dcterms:created xsi:type="dcterms:W3CDTF">2025-05-07T22:48:49Z</dcterms:created>
  <dcterms:modified xsi:type="dcterms:W3CDTF">2025-05-09T17:48:29Z</dcterms:modified>
</cp:coreProperties>
</file>