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242550" cy="1285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91" y="2104431"/>
            <a:ext cx="8706168" cy="4476750"/>
          </a:xfrm>
        </p:spPr>
        <p:txBody>
          <a:bodyPr anchor="b"/>
          <a:lstStyle>
            <a:lvl1pPr algn="ctr"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6753821"/>
            <a:ext cx="7681913" cy="3104554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110" indent="0" algn="ctr">
              <a:buNone/>
              <a:defRPr sz="2240"/>
            </a:lvl2pPr>
            <a:lvl3pPr marL="1024219" indent="0" algn="ctr">
              <a:buNone/>
              <a:defRPr sz="2016"/>
            </a:lvl3pPr>
            <a:lvl4pPr marL="1536329" indent="0" algn="ctr">
              <a:buNone/>
              <a:defRPr sz="1792"/>
            </a:lvl4pPr>
            <a:lvl5pPr marL="2048439" indent="0" algn="ctr">
              <a:buNone/>
              <a:defRPr sz="1792"/>
            </a:lvl5pPr>
            <a:lvl6pPr marL="2560549" indent="0" algn="ctr">
              <a:buNone/>
              <a:defRPr sz="1792"/>
            </a:lvl6pPr>
            <a:lvl7pPr marL="3072658" indent="0" algn="ctr">
              <a:buNone/>
              <a:defRPr sz="1792"/>
            </a:lvl7pPr>
            <a:lvl8pPr marL="3584768" indent="0" algn="ctr">
              <a:buNone/>
              <a:defRPr sz="1792"/>
            </a:lvl8pPr>
            <a:lvl9pPr marL="4096878" indent="0" algn="ctr">
              <a:buNone/>
              <a:defRPr sz="179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684610"/>
            <a:ext cx="2208550" cy="1089719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6" y="684610"/>
            <a:ext cx="6497618" cy="1089719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3205762"/>
            <a:ext cx="8834199" cy="5348882"/>
          </a:xfrm>
        </p:spPr>
        <p:txBody>
          <a:bodyPr anchor="b"/>
          <a:lstStyle>
            <a:lvl1pPr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8605246"/>
            <a:ext cx="8834199" cy="2812851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>
                    <a:tint val="82000"/>
                  </a:schemeClr>
                </a:solidFill>
              </a:defRPr>
            </a:lvl1pPr>
            <a:lvl2pPr marL="51211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2pPr>
            <a:lvl3pPr marL="1024219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3pPr>
            <a:lvl4pPr marL="153632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4pPr>
            <a:lvl5pPr marL="204843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5pPr>
            <a:lvl6pPr marL="256054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6pPr>
            <a:lvl7pPr marL="307265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7pPr>
            <a:lvl8pPr marL="358476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8pPr>
            <a:lvl9pPr marL="409687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684612"/>
            <a:ext cx="8834199" cy="24854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1" y="3152181"/>
            <a:ext cx="433307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1" y="4697015"/>
            <a:ext cx="433307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3152181"/>
            <a:ext cx="435441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4697015"/>
            <a:ext cx="435441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1851425"/>
            <a:ext cx="5185291" cy="9138047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1851425"/>
            <a:ext cx="5185291" cy="9138047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110" indent="0">
              <a:buNone/>
              <a:defRPr sz="3136"/>
            </a:lvl2pPr>
            <a:lvl3pPr marL="1024219" indent="0">
              <a:buNone/>
              <a:defRPr sz="2688"/>
            </a:lvl3pPr>
            <a:lvl4pPr marL="1536329" indent="0">
              <a:buNone/>
              <a:defRPr sz="2240"/>
            </a:lvl4pPr>
            <a:lvl5pPr marL="2048439" indent="0">
              <a:buNone/>
              <a:defRPr sz="2240"/>
            </a:lvl5pPr>
            <a:lvl6pPr marL="2560549" indent="0">
              <a:buNone/>
              <a:defRPr sz="2240"/>
            </a:lvl6pPr>
            <a:lvl7pPr marL="3072658" indent="0">
              <a:buNone/>
              <a:defRPr sz="2240"/>
            </a:lvl7pPr>
            <a:lvl8pPr marL="3584768" indent="0">
              <a:buNone/>
              <a:defRPr sz="2240"/>
            </a:lvl8pPr>
            <a:lvl9pPr marL="4096878" indent="0">
              <a:buNone/>
              <a:defRPr sz="22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684612"/>
            <a:ext cx="8834199" cy="248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3423047"/>
            <a:ext cx="8834199" cy="815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11918159"/>
            <a:ext cx="3456861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4219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55" indent="-256055" algn="l" defTabSz="1024219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165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27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38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49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60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71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82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93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11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21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32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43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54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65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76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87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55C1EEF-A183-6103-0A0F-8B3B7F8AE402}"/>
              </a:ext>
            </a:extLst>
          </p:cNvPr>
          <p:cNvSpPr txBox="1"/>
          <p:nvPr/>
        </p:nvSpPr>
        <p:spPr>
          <a:xfrm>
            <a:off x="0" y="0"/>
            <a:ext cx="10242550" cy="1070856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Votre certification AZ-301 Microsoft Azure Architect Design vous a sans doute appris la rigueur.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Sauriez-vous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concevoir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cabane en coussins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avec la même méthodologie ?</a:t>
            </a:r>
          </a:p>
        </p:txBody>
      </p:sp>
    </p:spTree>
    <p:extLst>
      <p:ext uri="{BB962C8B-B14F-4D97-AF65-F5344CB8AC3E}">
        <p14:creationId xmlns:p14="http://schemas.microsoft.com/office/powerpoint/2010/main" val="25096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0B3E5-B586-691B-E465-5F968E0D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AF9EF9D-C0CA-26AA-F76C-889B01B802B7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 (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Absolument ! La rigueur en architecture logicielle se traduit par une approche structurée.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Concevoir une cabane en coussins impliquerait de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définir un plan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d’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optimiser l'espace</a:t>
            </a:r>
            <a:r>
              <a:rPr lang="fr-FR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et de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garantir la sécurité</a:t>
            </a:r>
            <a:r>
              <a:rPr lang="fr-FR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tout en s’amusant.</a:t>
            </a:r>
          </a:p>
        </p:txBody>
      </p:sp>
    </p:spTree>
    <p:extLst>
      <p:ext uri="{BB962C8B-B14F-4D97-AF65-F5344CB8AC3E}">
        <p14:creationId xmlns:p14="http://schemas.microsoft.com/office/powerpoint/2010/main" val="21409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2F62C-0EDC-A3E9-8FF2-F7E20C1E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0975885-3A62-BDD4-2FD8-CE2FF25BB433}"/>
              </a:ext>
            </a:extLst>
          </p:cNvPr>
          <p:cNvSpPr txBox="1"/>
          <p:nvPr/>
        </p:nvSpPr>
        <p:spPr>
          <a:xfrm>
            <a:off x="0" y="0"/>
            <a:ext cx="10242550" cy="1163189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En parlant de technologies, jongler avec les technologies Microsoft Azure est une chose.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Mais pourriez-vous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jongler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avec trois balles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tout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 expliquant le cloud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à un enfant de 10 ans ?</a:t>
            </a:r>
          </a:p>
        </p:txBody>
      </p:sp>
    </p:spTree>
    <p:extLst>
      <p:ext uri="{BB962C8B-B14F-4D97-AF65-F5344CB8AC3E}">
        <p14:creationId xmlns:p14="http://schemas.microsoft.com/office/powerpoint/2010/main" val="197777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8E981-0DF6-3D75-DBE1-E15FC1AC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945FB90-514D-A066-D580-59178707A045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 (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Jongler avec trois balles, c'est comme gérer des données dans le cloud.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lui dirais que le cloud, c'est comme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boîte magique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où on peut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ranger ses jouets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(données) et y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accéder quand on veut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sans encombrer sa chambre !</a:t>
            </a:r>
          </a:p>
        </p:txBody>
      </p:sp>
    </p:spTree>
    <p:extLst>
      <p:ext uri="{BB962C8B-B14F-4D97-AF65-F5344CB8AC3E}">
        <p14:creationId xmlns:p14="http://schemas.microsoft.com/office/powerpoint/2010/main" val="10979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B8C3C-71ED-B223-11F0-414C7E72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25E60E9-8DD1-B257-7F32-89412F19A831}"/>
              </a:ext>
            </a:extLst>
          </p:cNvPr>
          <p:cNvSpPr txBox="1"/>
          <p:nvPr/>
        </p:nvSpPr>
        <p:spPr>
          <a:xfrm>
            <a:off x="0" y="0"/>
            <a:ext cx="10242550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Recruteur (Gemini)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Vous mentionnez la migration de solutions d’automatisation dans le cadre de votre chaîne DevOps.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Si les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enfants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étaient des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micro-services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comment géreriez-vous leur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déploiement continu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pour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goûter sans conflits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83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91B53-315A-ACDE-9E77-D95DAFC3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D94ABFB-6C7C-9111-5400-23594452EB39}"/>
              </a:ext>
            </a:extLst>
          </p:cNvPr>
          <p:cNvSpPr txBox="1"/>
          <p:nvPr/>
        </p:nvSpPr>
        <p:spPr>
          <a:xfrm>
            <a:off x="0" y="0"/>
            <a:ext cx="10242549" cy="1347855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 (</a:t>
            </a:r>
            <a:r>
              <a:rPr lang="fr-FR" sz="6000" b="1" dirty="0" err="1">
                <a:solidFill>
                  <a:schemeClr val="bg1">
                    <a:lumMod val="85000"/>
                  </a:schemeClr>
                </a:solidFill>
              </a:rPr>
              <a:t>OpenAI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traiterais chaque enfant comme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micro-service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en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planifiant des étapes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claires pour le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goûter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On établirait des moments précis pour jouer et discuter, assurant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ambiance fluide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et sans conflits, comme dans un pipeline CI/CD bien rodé !</a:t>
            </a:r>
          </a:p>
        </p:txBody>
      </p:sp>
    </p:spTree>
    <p:extLst>
      <p:ext uri="{BB962C8B-B14F-4D97-AF65-F5344CB8AC3E}">
        <p14:creationId xmlns:p14="http://schemas.microsoft.com/office/powerpoint/2010/main" val="233312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F30BF-99E6-66C5-0922-B7ACDEC9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E3A72A3-9E93-BE45-E398-9E8A0B83E0E4}"/>
              </a:ext>
            </a:extLst>
          </p:cNvPr>
          <p:cNvSpPr txBox="1"/>
          <p:nvPr/>
        </p:nvSpPr>
        <p:spPr>
          <a:xfrm>
            <a:off x="0" y="0"/>
            <a:ext cx="10242550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⭐ Recruteur (</a:t>
            </a:r>
            <a:r>
              <a:rPr lang="fr-FR" sz="6000" b="1">
                <a:solidFill>
                  <a:schemeClr val="bg1">
                    <a:lumMod val="85000"/>
                  </a:schemeClr>
                </a:solidFill>
              </a:rPr>
              <a:t>Gemini)</a:t>
            </a:r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Le candidat démontre une capacité impressionnante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transposer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ses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compétences techniques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dans des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contextes inattendus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ce qui est un atout majeur pour interagir avec des enfants. 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compatibilité estimée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90%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75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290</Words>
  <Application>Microsoft Office PowerPoint</Application>
  <PresentationFormat>Personnalisé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Sebastien GISSINGER</dc:creator>
  <cp:lastModifiedBy>Sebastien GISSINGER</cp:lastModifiedBy>
  <cp:revision>4</cp:revision>
  <dcterms:created xsi:type="dcterms:W3CDTF">2025-05-07T22:48:49Z</dcterms:created>
  <dcterms:modified xsi:type="dcterms:W3CDTF">2025-05-09T21:31:11Z</dcterms:modified>
</cp:coreProperties>
</file>