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242550" cy="12858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33" d="100"/>
          <a:sy n="33" d="100"/>
        </p:scale>
        <p:origin x="4380" y="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191" y="2104431"/>
            <a:ext cx="8706168" cy="4476750"/>
          </a:xfrm>
        </p:spPr>
        <p:txBody>
          <a:bodyPr anchor="b"/>
          <a:lstStyle>
            <a:lvl1pPr algn="ctr">
              <a:defRPr sz="67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319" y="6753821"/>
            <a:ext cx="7681913" cy="3104554"/>
          </a:xfrm>
        </p:spPr>
        <p:txBody>
          <a:bodyPr/>
          <a:lstStyle>
            <a:lvl1pPr marL="0" indent="0" algn="ctr">
              <a:buNone/>
              <a:defRPr sz="2688"/>
            </a:lvl1pPr>
            <a:lvl2pPr marL="512110" indent="0" algn="ctr">
              <a:buNone/>
              <a:defRPr sz="2240"/>
            </a:lvl2pPr>
            <a:lvl3pPr marL="1024219" indent="0" algn="ctr">
              <a:buNone/>
              <a:defRPr sz="2016"/>
            </a:lvl3pPr>
            <a:lvl4pPr marL="1536329" indent="0" algn="ctr">
              <a:buNone/>
              <a:defRPr sz="1792"/>
            </a:lvl4pPr>
            <a:lvl5pPr marL="2048439" indent="0" algn="ctr">
              <a:buNone/>
              <a:defRPr sz="1792"/>
            </a:lvl5pPr>
            <a:lvl6pPr marL="2560549" indent="0" algn="ctr">
              <a:buNone/>
              <a:defRPr sz="1792"/>
            </a:lvl6pPr>
            <a:lvl7pPr marL="3072658" indent="0" algn="ctr">
              <a:buNone/>
              <a:defRPr sz="1792"/>
            </a:lvl7pPr>
            <a:lvl8pPr marL="3584768" indent="0" algn="ctr">
              <a:buNone/>
              <a:defRPr sz="1792"/>
            </a:lvl8pPr>
            <a:lvl9pPr marL="4096878" indent="0" algn="ctr">
              <a:buNone/>
              <a:defRPr sz="179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1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3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825" y="684610"/>
            <a:ext cx="2208550" cy="1089719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176" y="684610"/>
            <a:ext cx="6497618" cy="1089719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7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0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41" y="3205762"/>
            <a:ext cx="8834199" cy="5348882"/>
          </a:xfrm>
        </p:spPr>
        <p:txBody>
          <a:bodyPr anchor="b"/>
          <a:lstStyle>
            <a:lvl1pPr>
              <a:defRPr sz="67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841" y="8605246"/>
            <a:ext cx="8834199" cy="2812851"/>
          </a:xfrm>
        </p:spPr>
        <p:txBody>
          <a:bodyPr/>
          <a:lstStyle>
            <a:lvl1pPr marL="0" indent="0">
              <a:buNone/>
              <a:defRPr sz="2688">
                <a:solidFill>
                  <a:schemeClr val="tx1">
                    <a:tint val="82000"/>
                  </a:schemeClr>
                </a:solidFill>
              </a:defRPr>
            </a:lvl1pPr>
            <a:lvl2pPr marL="51211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2pPr>
            <a:lvl3pPr marL="1024219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3pPr>
            <a:lvl4pPr marL="1536329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4pPr>
            <a:lvl5pPr marL="2048439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5pPr>
            <a:lvl6pPr marL="2560549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6pPr>
            <a:lvl7pPr marL="3072658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7pPr>
            <a:lvl8pPr marL="3584768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8pPr>
            <a:lvl9pPr marL="4096878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48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175" y="3423047"/>
            <a:ext cx="4353084" cy="81587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5291" y="3423047"/>
            <a:ext cx="4353084" cy="81587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9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684612"/>
            <a:ext cx="8834199" cy="248543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511" y="3152181"/>
            <a:ext cx="4333078" cy="1544835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110" indent="0">
              <a:buNone/>
              <a:defRPr sz="2240" b="1"/>
            </a:lvl2pPr>
            <a:lvl3pPr marL="1024219" indent="0">
              <a:buNone/>
              <a:defRPr sz="2016" b="1"/>
            </a:lvl3pPr>
            <a:lvl4pPr marL="1536329" indent="0">
              <a:buNone/>
              <a:defRPr sz="1792" b="1"/>
            </a:lvl4pPr>
            <a:lvl5pPr marL="2048439" indent="0">
              <a:buNone/>
              <a:defRPr sz="1792" b="1"/>
            </a:lvl5pPr>
            <a:lvl6pPr marL="2560549" indent="0">
              <a:buNone/>
              <a:defRPr sz="1792" b="1"/>
            </a:lvl6pPr>
            <a:lvl7pPr marL="3072658" indent="0">
              <a:buNone/>
              <a:defRPr sz="1792" b="1"/>
            </a:lvl7pPr>
            <a:lvl8pPr marL="3584768" indent="0">
              <a:buNone/>
              <a:defRPr sz="1792" b="1"/>
            </a:lvl8pPr>
            <a:lvl9pPr marL="4096878" indent="0">
              <a:buNone/>
              <a:defRPr sz="17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511" y="4697015"/>
            <a:ext cx="4333078" cy="69086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5291" y="3152181"/>
            <a:ext cx="4354418" cy="1544835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110" indent="0">
              <a:buNone/>
              <a:defRPr sz="2240" b="1"/>
            </a:lvl2pPr>
            <a:lvl3pPr marL="1024219" indent="0">
              <a:buNone/>
              <a:defRPr sz="2016" b="1"/>
            </a:lvl3pPr>
            <a:lvl4pPr marL="1536329" indent="0">
              <a:buNone/>
              <a:defRPr sz="1792" b="1"/>
            </a:lvl4pPr>
            <a:lvl5pPr marL="2048439" indent="0">
              <a:buNone/>
              <a:defRPr sz="1792" b="1"/>
            </a:lvl5pPr>
            <a:lvl6pPr marL="2560549" indent="0">
              <a:buNone/>
              <a:defRPr sz="1792" b="1"/>
            </a:lvl6pPr>
            <a:lvl7pPr marL="3072658" indent="0">
              <a:buNone/>
              <a:defRPr sz="1792" b="1"/>
            </a:lvl7pPr>
            <a:lvl8pPr marL="3584768" indent="0">
              <a:buNone/>
              <a:defRPr sz="1792" b="1"/>
            </a:lvl8pPr>
            <a:lvl9pPr marL="4096878" indent="0">
              <a:buNone/>
              <a:defRPr sz="17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5291" y="4697015"/>
            <a:ext cx="4354418" cy="69086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1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7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09" y="857250"/>
            <a:ext cx="3303489" cy="3000375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418" y="1851425"/>
            <a:ext cx="5185291" cy="9138047"/>
          </a:xfrm>
        </p:spPr>
        <p:txBody>
          <a:bodyPr/>
          <a:lstStyle>
            <a:lvl1pPr>
              <a:defRPr sz="3584"/>
            </a:lvl1pPr>
            <a:lvl2pPr>
              <a:defRPr sz="3136"/>
            </a:lvl2pPr>
            <a:lvl3pPr>
              <a:defRPr sz="2688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09" y="3857625"/>
            <a:ext cx="3303489" cy="7146728"/>
          </a:xfrm>
        </p:spPr>
        <p:txBody>
          <a:bodyPr/>
          <a:lstStyle>
            <a:lvl1pPr marL="0" indent="0">
              <a:buNone/>
              <a:defRPr sz="1792"/>
            </a:lvl1pPr>
            <a:lvl2pPr marL="512110" indent="0">
              <a:buNone/>
              <a:defRPr sz="1568"/>
            </a:lvl2pPr>
            <a:lvl3pPr marL="1024219" indent="0">
              <a:buNone/>
              <a:defRPr sz="1344"/>
            </a:lvl3pPr>
            <a:lvl4pPr marL="1536329" indent="0">
              <a:buNone/>
              <a:defRPr sz="1120"/>
            </a:lvl4pPr>
            <a:lvl5pPr marL="2048439" indent="0">
              <a:buNone/>
              <a:defRPr sz="1120"/>
            </a:lvl5pPr>
            <a:lvl6pPr marL="2560549" indent="0">
              <a:buNone/>
              <a:defRPr sz="1120"/>
            </a:lvl6pPr>
            <a:lvl7pPr marL="3072658" indent="0">
              <a:buNone/>
              <a:defRPr sz="1120"/>
            </a:lvl7pPr>
            <a:lvl8pPr marL="3584768" indent="0">
              <a:buNone/>
              <a:defRPr sz="1120"/>
            </a:lvl8pPr>
            <a:lvl9pPr marL="4096878" indent="0">
              <a:buNone/>
              <a:defRPr sz="11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70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09" y="857250"/>
            <a:ext cx="3303489" cy="3000375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4418" y="1851425"/>
            <a:ext cx="5185291" cy="9138047"/>
          </a:xfrm>
        </p:spPr>
        <p:txBody>
          <a:bodyPr anchor="t"/>
          <a:lstStyle>
            <a:lvl1pPr marL="0" indent="0">
              <a:buNone/>
              <a:defRPr sz="3584"/>
            </a:lvl1pPr>
            <a:lvl2pPr marL="512110" indent="0">
              <a:buNone/>
              <a:defRPr sz="3136"/>
            </a:lvl2pPr>
            <a:lvl3pPr marL="1024219" indent="0">
              <a:buNone/>
              <a:defRPr sz="2688"/>
            </a:lvl3pPr>
            <a:lvl4pPr marL="1536329" indent="0">
              <a:buNone/>
              <a:defRPr sz="2240"/>
            </a:lvl4pPr>
            <a:lvl5pPr marL="2048439" indent="0">
              <a:buNone/>
              <a:defRPr sz="2240"/>
            </a:lvl5pPr>
            <a:lvl6pPr marL="2560549" indent="0">
              <a:buNone/>
              <a:defRPr sz="2240"/>
            </a:lvl6pPr>
            <a:lvl7pPr marL="3072658" indent="0">
              <a:buNone/>
              <a:defRPr sz="2240"/>
            </a:lvl7pPr>
            <a:lvl8pPr marL="3584768" indent="0">
              <a:buNone/>
              <a:defRPr sz="2240"/>
            </a:lvl8pPr>
            <a:lvl9pPr marL="4096878" indent="0">
              <a:buNone/>
              <a:defRPr sz="224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09" y="3857625"/>
            <a:ext cx="3303489" cy="7146728"/>
          </a:xfrm>
        </p:spPr>
        <p:txBody>
          <a:bodyPr/>
          <a:lstStyle>
            <a:lvl1pPr marL="0" indent="0">
              <a:buNone/>
              <a:defRPr sz="1792"/>
            </a:lvl1pPr>
            <a:lvl2pPr marL="512110" indent="0">
              <a:buNone/>
              <a:defRPr sz="1568"/>
            </a:lvl2pPr>
            <a:lvl3pPr marL="1024219" indent="0">
              <a:buNone/>
              <a:defRPr sz="1344"/>
            </a:lvl3pPr>
            <a:lvl4pPr marL="1536329" indent="0">
              <a:buNone/>
              <a:defRPr sz="1120"/>
            </a:lvl4pPr>
            <a:lvl5pPr marL="2048439" indent="0">
              <a:buNone/>
              <a:defRPr sz="1120"/>
            </a:lvl5pPr>
            <a:lvl6pPr marL="2560549" indent="0">
              <a:buNone/>
              <a:defRPr sz="1120"/>
            </a:lvl6pPr>
            <a:lvl7pPr marL="3072658" indent="0">
              <a:buNone/>
              <a:defRPr sz="1120"/>
            </a:lvl7pPr>
            <a:lvl8pPr marL="3584768" indent="0">
              <a:buNone/>
              <a:defRPr sz="1120"/>
            </a:lvl8pPr>
            <a:lvl9pPr marL="4096878" indent="0">
              <a:buNone/>
              <a:defRPr sz="11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176" y="684612"/>
            <a:ext cx="8834199" cy="248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176" y="3423047"/>
            <a:ext cx="8834199" cy="8158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175" y="11918159"/>
            <a:ext cx="2304574" cy="684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B7D74-086C-412E-833A-3B6D3B17719C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845" y="11918159"/>
            <a:ext cx="3456861" cy="684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801" y="11918159"/>
            <a:ext cx="2304574" cy="684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8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4219" rtl="0" eaLnBrk="1" latinLnBrk="0" hangingPunct="1">
        <a:lnSpc>
          <a:spcPct val="90000"/>
        </a:lnSpc>
        <a:spcBef>
          <a:spcPct val="0"/>
        </a:spcBef>
        <a:buNone/>
        <a:defRPr sz="49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055" indent="-256055" algn="l" defTabSz="1024219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1pPr>
      <a:lvl2pPr marL="768165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2pPr>
      <a:lvl3pPr marL="1280274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92384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304494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81660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32871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84082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35293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512110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102421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3pPr>
      <a:lvl4pPr marL="153632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04843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56054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072658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584768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096878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55C1EEF-A183-6103-0A0F-8B3B7F8AE402}"/>
              </a:ext>
            </a:extLst>
          </p:cNvPr>
          <p:cNvSpPr txBox="1"/>
          <p:nvPr/>
        </p:nvSpPr>
        <p:spPr>
          <a:xfrm>
            <a:off x="0" y="0"/>
            <a:ext cx="10242550" cy="1070856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👤 Recruteur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Vous avez piloté des campagnes de tests. 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Transposé à la garde d'enfants, comment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organiseriez-vous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une sortie au parc avec 2 enfants de 10 ans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 toute sécurité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50965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E0B3E5-B586-691B-E465-5F968E0DB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AF9EF9D-C0CA-26AA-F76C-889B01B802B7}"/>
              </a:ext>
            </a:extLst>
          </p:cNvPr>
          <p:cNvSpPr txBox="1"/>
          <p:nvPr/>
        </p:nvSpPr>
        <p:spPr>
          <a:xfrm>
            <a:off x="0" y="0"/>
            <a:ext cx="10242549" cy="1255522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💬 Candidat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Pour une sortie au parc, je commencerais par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établir un plan 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: définir l'itinéraire, vérifier la météo et préparer des activités.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J’impliquerais les enfants dans le choix des jeux, pour qu'ils se sentent concernés et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engagés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97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2F62C-0EDC-A3E9-8FF2-F7E20C1E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0975885-3A62-BDD4-2FD8-CE2FF25BB433}"/>
              </a:ext>
            </a:extLst>
          </p:cNvPr>
          <p:cNvSpPr txBox="1"/>
          <p:nvPr/>
        </p:nvSpPr>
        <p:spPr>
          <a:xfrm>
            <a:off x="0" y="0"/>
            <a:ext cx="10242550" cy="1163189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👤 Recruteur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Vous avez industrialisé des pipelines CI/CD.  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Comment transposeriez-vous ce souci d’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automatisation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et d’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optimisation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dans l’organisation du quotidien avec des enfants ?</a:t>
            </a:r>
          </a:p>
        </p:txBody>
      </p:sp>
    </p:spTree>
    <p:extLst>
      <p:ext uri="{BB962C8B-B14F-4D97-AF65-F5344CB8AC3E}">
        <p14:creationId xmlns:p14="http://schemas.microsoft.com/office/powerpoint/2010/main" val="197777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48E981-0DF6-3D75-DBE1-E15FC1AC0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945FB90-514D-A066-D580-59178707A045}"/>
              </a:ext>
            </a:extLst>
          </p:cNvPr>
          <p:cNvSpPr txBox="1"/>
          <p:nvPr/>
        </p:nvSpPr>
        <p:spPr>
          <a:xfrm>
            <a:off x="0" y="0"/>
            <a:ext cx="10242549" cy="1255522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💬 Candidat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Je mettrais en place une routine claire et structurée, avec des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activités répétitives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et ludiques.  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Cela favoriserait l’autonomie tout en rendant les moments éducatifs plus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fluides et efficaces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792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B8C3C-71ED-B223-11F0-414C7E72F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25E60E9-8DD1-B257-7F32-89412F19A831}"/>
              </a:ext>
            </a:extLst>
          </p:cNvPr>
          <p:cNvSpPr txBox="1"/>
          <p:nvPr/>
        </p:nvSpPr>
        <p:spPr>
          <a:xfrm>
            <a:off x="0" y="0"/>
            <a:ext cx="10242550" cy="1163189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👤 Recruteur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Mise à niveau d’un système de gestion commerciale.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Si un enfant a du mal à gérer son argent de poche, comment l'aideriez-vous à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mettre à niveau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ses compétences en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gestion financière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839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91B53-315A-ACDE-9E77-D95DAFC3F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D94ABFB-6C7C-9111-5400-23594452EB39}"/>
              </a:ext>
            </a:extLst>
          </p:cNvPr>
          <p:cNvSpPr txBox="1"/>
          <p:nvPr/>
        </p:nvSpPr>
        <p:spPr>
          <a:xfrm>
            <a:off x="0" y="0"/>
            <a:ext cx="10242549" cy="1163189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💬 Candidat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Je lui montrerais d'abord l'importance de suivre ses dépenses en utilisant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 carnet ou une application 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simple.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Ensuite, je l'aiderais à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établir un budget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en discutant des priorités et des économies.</a:t>
            </a:r>
          </a:p>
        </p:txBody>
      </p:sp>
    </p:spTree>
    <p:extLst>
      <p:ext uri="{BB962C8B-B14F-4D97-AF65-F5344CB8AC3E}">
        <p14:creationId xmlns:p14="http://schemas.microsoft.com/office/powerpoint/2010/main" val="23331290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207</Words>
  <Application>Microsoft Office PowerPoint</Application>
  <PresentationFormat>Personnalisé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Sebastien GISSINGER</dc:creator>
  <cp:lastModifiedBy>Sebastien GISSINGER</cp:lastModifiedBy>
  <cp:revision>1</cp:revision>
  <dcterms:created xsi:type="dcterms:W3CDTF">2025-05-07T22:48:49Z</dcterms:created>
  <dcterms:modified xsi:type="dcterms:W3CDTF">2025-05-07T23:18:21Z</dcterms:modified>
</cp:coreProperties>
</file>