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257" r:id="rId3"/>
    <p:sldId id="711" r:id="rId4"/>
    <p:sldId id="677" r:id="rId5"/>
    <p:sldId id="676" r:id="rId6"/>
    <p:sldId id="678" r:id="rId7"/>
    <p:sldId id="712" r:id="rId8"/>
    <p:sldId id="713" r:id="rId9"/>
    <p:sldId id="714" r:id="rId10"/>
    <p:sldId id="715" r:id="rId11"/>
    <p:sldId id="717" r:id="rId12"/>
    <p:sldId id="716" r:id="rId13"/>
    <p:sldId id="498" r:id="rId14"/>
  </p:sldIdLst>
  <p:sldSz cx="12192000" cy="6858000"/>
  <p:notesSz cx="6807200" cy="9939338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B98517-AC79-4D6B-BC9C-FC9AFF55A0F0}">
          <p14:sldIdLst>
            <p14:sldId id="259"/>
            <p14:sldId id="257"/>
            <p14:sldId id="711"/>
            <p14:sldId id="677"/>
            <p14:sldId id="676"/>
            <p14:sldId id="678"/>
            <p14:sldId id="712"/>
            <p14:sldId id="713"/>
            <p14:sldId id="714"/>
            <p14:sldId id="715"/>
            <p14:sldId id="717"/>
            <p14:sldId id="716"/>
            <p14:sldId id="498"/>
          </p14:sldIdLst>
        </p14:section>
        <p14:section name="appendix" id="{1B2169DE-E738-4755-B962-C94AF44C144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3"/>
    <a:srgbClr val="B40000"/>
    <a:srgbClr val="820000"/>
    <a:srgbClr val="F43CD1"/>
    <a:srgbClr val="44D0EC"/>
    <a:srgbClr val="F6F5F5"/>
    <a:srgbClr val="FFFEF6"/>
    <a:srgbClr val="EFDBF1"/>
    <a:srgbClr val="6C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09E1A-9890-4363-A79C-49DAFA2CE968}" v="44" dt="2023-04-13T09:27:29.562"/>
    <p1510:client id="{E9C977A1-336D-9542-9908-15631B98E136}" v="67" dt="2023-04-14T07:36:35.83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1"/>
    <p:restoredTop sz="94695"/>
  </p:normalViewPr>
  <p:slideViewPr>
    <p:cSldViewPr snapToGrid="0">
      <p:cViewPr varScale="1">
        <p:scale>
          <a:sx n="157" d="100"/>
          <a:sy n="157" d="100"/>
        </p:scale>
        <p:origin x="1100" y="76"/>
      </p:cViewPr>
      <p:guideLst>
        <p:guide orient="horz" pos="2160"/>
        <p:guide pos="3840"/>
        <p:guide orient="horz" pos="12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맹제모" userId="S::maengjemo@gm.gist.ac.kr::a41d8659-c1ba-4479-a1a7-266a327ba2e4" providerId="AD" clId="Web-{439EE787-E053-31FC-F627-71AAE0446973}"/>
    <pc:docChg chg="modSld">
      <pc:chgData name="맹제모" userId="S::maengjemo@gm.gist.ac.kr::a41d8659-c1ba-4479-a1a7-266a327ba2e4" providerId="AD" clId="Web-{439EE787-E053-31FC-F627-71AAE0446973}" dt="2023-02-21T08:29:22.762" v="44" actId="20577"/>
      <pc:docMkLst>
        <pc:docMk/>
      </pc:docMkLst>
      <pc:sldChg chg="modSp">
        <pc:chgData name="맹제모" userId="S::maengjemo@gm.gist.ac.kr::a41d8659-c1ba-4479-a1a7-266a327ba2e4" providerId="AD" clId="Web-{439EE787-E053-31FC-F627-71AAE0446973}" dt="2023-02-21T08:29:22.762" v="44" actId="20577"/>
        <pc:sldMkLst>
          <pc:docMk/>
          <pc:sldMk cId="1699570346" sldId="257"/>
        </pc:sldMkLst>
        <pc:spChg chg="mod">
          <ac:chgData name="맹제모" userId="S::maengjemo@gm.gist.ac.kr::a41d8659-c1ba-4479-a1a7-266a327ba2e4" providerId="AD" clId="Web-{439EE787-E053-31FC-F627-71AAE0446973}" dt="2023-02-21T08:29:22.762" v="44" actId="20577"/>
          <ac:spMkLst>
            <pc:docMk/>
            <pc:sldMk cId="1699570346" sldId="257"/>
            <ac:spMk id="3" creationId="{7DDB40C2-4D60-4684-9B3F-31C8AEA65F37}"/>
          </ac:spMkLst>
        </pc:spChg>
      </pc:sldChg>
    </pc:docChg>
  </pc:docChgLst>
  <pc:docChgLst>
    <pc:chgData name="맹제모" userId="a41d8659-c1ba-4479-a1a7-266a327ba2e4" providerId="ADAL" clId="{D5209E1A-9890-4363-A79C-49DAFA2CE968}"/>
    <pc:docChg chg="undo redo custSel addSld delSld modSld sldOrd modSection">
      <pc:chgData name="맹제모" userId="a41d8659-c1ba-4479-a1a7-266a327ba2e4" providerId="ADAL" clId="{D5209E1A-9890-4363-A79C-49DAFA2CE968}" dt="2023-04-13T09:27:41.515" v="856" actId="113"/>
      <pc:docMkLst>
        <pc:docMk/>
      </pc:docMkLst>
      <pc:sldChg chg="modSp mod">
        <pc:chgData name="맹제모" userId="a41d8659-c1ba-4479-a1a7-266a327ba2e4" providerId="ADAL" clId="{D5209E1A-9890-4363-A79C-49DAFA2CE968}" dt="2023-04-13T09:11:45.384" v="293" actId="20577"/>
        <pc:sldMkLst>
          <pc:docMk/>
          <pc:sldMk cId="1306688682" sldId="692"/>
        </pc:sldMkLst>
        <pc:spChg chg="mod">
          <ac:chgData name="맹제모" userId="a41d8659-c1ba-4479-a1a7-266a327ba2e4" providerId="ADAL" clId="{D5209E1A-9890-4363-A79C-49DAFA2CE968}" dt="2023-04-13T09:11:43.345" v="291" actId="20577"/>
          <ac:spMkLst>
            <pc:docMk/>
            <pc:sldMk cId="1306688682" sldId="692"/>
            <ac:spMk id="6" creationId="{BFF515EA-6EBA-8C04-46CF-186B9ACF92E8}"/>
          </ac:spMkLst>
        </pc:spChg>
        <pc:spChg chg="mod">
          <ac:chgData name="맹제모" userId="a41d8659-c1ba-4479-a1a7-266a327ba2e4" providerId="ADAL" clId="{D5209E1A-9890-4363-A79C-49DAFA2CE968}" dt="2023-04-13T09:11:45.384" v="293" actId="20577"/>
          <ac:spMkLst>
            <pc:docMk/>
            <pc:sldMk cId="1306688682" sldId="692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1:36.184" v="287" actId="20577"/>
          <ac:spMkLst>
            <pc:docMk/>
            <pc:sldMk cId="1306688682" sldId="692"/>
            <ac:spMk id="12" creationId="{2CC55B63-BF29-4477-8B35-90D403B7B5A0}"/>
          </ac:spMkLst>
        </pc:spChg>
      </pc:sldChg>
      <pc:sldChg chg="modSp mod">
        <pc:chgData name="맹제모" userId="a41d8659-c1ba-4479-a1a7-266a327ba2e4" providerId="ADAL" clId="{D5209E1A-9890-4363-A79C-49DAFA2CE968}" dt="2023-04-13T09:11:57.572" v="303" actId="20577"/>
        <pc:sldMkLst>
          <pc:docMk/>
          <pc:sldMk cId="652515820" sldId="693"/>
        </pc:sldMkLst>
        <pc:spChg chg="mod">
          <ac:chgData name="맹제모" userId="a41d8659-c1ba-4479-a1a7-266a327ba2e4" providerId="ADAL" clId="{D5209E1A-9890-4363-A79C-49DAFA2CE968}" dt="2023-04-13T09:11:57.572" v="303" actId="20577"/>
          <ac:spMkLst>
            <pc:docMk/>
            <pc:sldMk cId="652515820" sldId="693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1:55.846" v="301" actId="20577"/>
          <ac:spMkLst>
            <pc:docMk/>
            <pc:sldMk cId="652515820" sldId="693"/>
            <ac:spMk id="12" creationId="{2CC55B63-BF29-4477-8B35-90D403B7B5A0}"/>
          </ac:spMkLst>
        </pc:spChg>
      </pc:sldChg>
      <pc:sldChg chg="modSp mod">
        <pc:chgData name="맹제모" userId="a41d8659-c1ba-4479-a1a7-266a327ba2e4" providerId="ADAL" clId="{D5209E1A-9890-4363-A79C-49DAFA2CE968}" dt="2023-04-13T09:12:14.381" v="317" actId="20577"/>
        <pc:sldMkLst>
          <pc:docMk/>
          <pc:sldMk cId="2691997774" sldId="694"/>
        </pc:sldMkLst>
        <pc:spChg chg="mod">
          <ac:chgData name="맹제모" userId="a41d8659-c1ba-4479-a1a7-266a327ba2e4" providerId="ADAL" clId="{D5209E1A-9890-4363-A79C-49DAFA2CE968}" dt="2023-04-13T09:12:14.381" v="317" actId="20577"/>
          <ac:spMkLst>
            <pc:docMk/>
            <pc:sldMk cId="2691997774" sldId="694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2:06.746" v="309" actId="20577"/>
          <ac:spMkLst>
            <pc:docMk/>
            <pc:sldMk cId="2691997774" sldId="694"/>
            <ac:spMk id="12" creationId="{2CC55B63-BF29-4477-8B35-90D403B7B5A0}"/>
          </ac:spMkLst>
        </pc:spChg>
      </pc:sldChg>
      <pc:sldChg chg="modSp mod">
        <pc:chgData name="맹제모" userId="a41d8659-c1ba-4479-a1a7-266a327ba2e4" providerId="ADAL" clId="{D5209E1A-9890-4363-A79C-49DAFA2CE968}" dt="2023-04-13T09:12:31.056" v="329" actId="20577"/>
        <pc:sldMkLst>
          <pc:docMk/>
          <pc:sldMk cId="2233241064" sldId="695"/>
        </pc:sldMkLst>
        <pc:spChg chg="mod">
          <ac:chgData name="맹제모" userId="a41d8659-c1ba-4479-a1a7-266a327ba2e4" providerId="ADAL" clId="{D5209E1A-9890-4363-A79C-49DAFA2CE968}" dt="2023-04-13T09:12:31.056" v="329" actId="20577"/>
          <ac:spMkLst>
            <pc:docMk/>
            <pc:sldMk cId="2233241064" sldId="695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2:19.589" v="321" actId="20577"/>
          <ac:spMkLst>
            <pc:docMk/>
            <pc:sldMk cId="2233241064" sldId="695"/>
            <ac:spMk id="12" creationId="{2CC55B63-BF29-4477-8B35-90D403B7B5A0}"/>
          </ac:spMkLst>
        </pc:spChg>
      </pc:sldChg>
      <pc:sldChg chg="modSp mod">
        <pc:chgData name="맹제모" userId="a41d8659-c1ba-4479-a1a7-266a327ba2e4" providerId="ADAL" clId="{D5209E1A-9890-4363-A79C-49DAFA2CE968}" dt="2023-04-13T09:12:42.428" v="335" actId="20577"/>
        <pc:sldMkLst>
          <pc:docMk/>
          <pc:sldMk cId="3295539395" sldId="696"/>
        </pc:sldMkLst>
        <pc:spChg chg="mod">
          <ac:chgData name="맹제모" userId="a41d8659-c1ba-4479-a1a7-266a327ba2e4" providerId="ADAL" clId="{D5209E1A-9890-4363-A79C-49DAFA2CE968}" dt="2023-04-13T09:12:42.428" v="335" actId="20577"/>
          <ac:spMkLst>
            <pc:docMk/>
            <pc:sldMk cId="3295539395" sldId="696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2:36.602" v="331" actId="20577"/>
          <ac:spMkLst>
            <pc:docMk/>
            <pc:sldMk cId="3295539395" sldId="696"/>
            <ac:spMk id="12" creationId="{2CC55B63-BF29-4477-8B35-90D403B7B5A0}"/>
          </ac:spMkLst>
        </pc:spChg>
      </pc:sldChg>
      <pc:sldChg chg="modSp mod">
        <pc:chgData name="맹제모" userId="a41d8659-c1ba-4479-a1a7-266a327ba2e4" providerId="ADAL" clId="{D5209E1A-9890-4363-A79C-49DAFA2CE968}" dt="2023-04-13T09:13:17.770" v="345" actId="20577"/>
        <pc:sldMkLst>
          <pc:docMk/>
          <pc:sldMk cId="793730748" sldId="697"/>
        </pc:sldMkLst>
        <pc:spChg chg="mod">
          <ac:chgData name="맹제모" userId="a41d8659-c1ba-4479-a1a7-266a327ba2e4" providerId="ADAL" clId="{D5209E1A-9890-4363-A79C-49DAFA2CE968}" dt="2023-04-13T09:13:17.770" v="345" actId="20577"/>
          <ac:spMkLst>
            <pc:docMk/>
            <pc:sldMk cId="793730748" sldId="697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3:09.673" v="339" actId="20577"/>
          <ac:spMkLst>
            <pc:docMk/>
            <pc:sldMk cId="793730748" sldId="697"/>
            <ac:spMk id="12" creationId="{2CC55B63-BF29-4477-8B35-90D403B7B5A0}"/>
          </ac:spMkLst>
        </pc:spChg>
      </pc:sldChg>
      <pc:sldChg chg="modSp mod">
        <pc:chgData name="맹제모" userId="a41d8659-c1ba-4479-a1a7-266a327ba2e4" providerId="ADAL" clId="{D5209E1A-9890-4363-A79C-49DAFA2CE968}" dt="2023-04-13T09:14:00.075" v="367" actId="20577"/>
        <pc:sldMkLst>
          <pc:docMk/>
          <pc:sldMk cId="3712636615" sldId="698"/>
        </pc:sldMkLst>
        <pc:spChg chg="mod">
          <ac:chgData name="맹제모" userId="a41d8659-c1ba-4479-a1a7-266a327ba2e4" providerId="ADAL" clId="{D5209E1A-9890-4363-A79C-49DAFA2CE968}" dt="2023-04-13T09:14:00.075" v="367" actId="20577"/>
          <ac:spMkLst>
            <pc:docMk/>
            <pc:sldMk cId="3712636615" sldId="698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3:49.101" v="359" actId="20577"/>
          <ac:spMkLst>
            <pc:docMk/>
            <pc:sldMk cId="3712636615" sldId="698"/>
            <ac:spMk id="12" creationId="{2CC55B63-BF29-4477-8B35-90D403B7B5A0}"/>
          </ac:spMkLst>
        </pc:spChg>
      </pc:sldChg>
      <pc:sldChg chg="addSp delSp modSp mod">
        <pc:chgData name="맹제모" userId="a41d8659-c1ba-4479-a1a7-266a327ba2e4" providerId="ADAL" clId="{D5209E1A-9890-4363-A79C-49DAFA2CE968}" dt="2023-04-13T09:14:40.015" v="378" actId="478"/>
        <pc:sldMkLst>
          <pc:docMk/>
          <pc:sldMk cId="2964649043" sldId="699"/>
        </pc:sldMkLst>
        <pc:spChg chg="del mod">
          <ac:chgData name="맹제모" userId="a41d8659-c1ba-4479-a1a7-266a327ba2e4" providerId="ADAL" clId="{D5209E1A-9890-4363-A79C-49DAFA2CE968}" dt="2023-04-13T09:14:22.821" v="372" actId="478"/>
          <ac:spMkLst>
            <pc:docMk/>
            <pc:sldMk cId="2964649043" sldId="699"/>
            <ac:spMk id="5" creationId="{E40FD096-5ACB-3AFC-29C8-4596ED13D01A}"/>
          </ac:spMkLst>
        </pc:spChg>
        <pc:spChg chg="del">
          <ac:chgData name="맹제모" userId="a41d8659-c1ba-4479-a1a7-266a327ba2e4" providerId="ADAL" clId="{D5209E1A-9890-4363-A79C-49DAFA2CE968}" dt="2023-04-13T09:14:40.015" v="378" actId="478"/>
          <ac:spMkLst>
            <pc:docMk/>
            <pc:sldMk cId="2964649043" sldId="699"/>
            <ac:spMk id="7" creationId="{64E6F2E2-C52F-FAB6-B471-1DFEA34253DE}"/>
          </ac:spMkLst>
        </pc:spChg>
        <pc:spChg chg="del">
          <ac:chgData name="맹제모" userId="a41d8659-c1ba-4479-a1a7-266a327ba2e4" providerId="ADAL" clId="{D5209E1A-9890-4363-A79C-49DAFA2CE968}" dt="2023-04-08T17:24:31.697" v="3" actId="478"/>
          <ac:spMkLst>
            <pc:docMk/>
            <pc:sldMk cId="2964649043" sldId="699"/>
            <ac:spMk id="10" creationId="{F2163DA9-615D-068F-D54A-1F77BDD617B8}"/>
          </ac:spMkLst>
        </pc:spChg>
        <pc:spChg chg="add del mod">
          <ac:chgData name="맹제모" userId="a41d8659-c1ba-4479-a1a7-266a327ba2e4" providerId="ADAL" clId="{D5209E1A-9890-4363-A79C-49DAFA2CE968}" dt="2023-04-13T09:06:08.525" v="228" actId="478"/>
          <ac:spMkLst>
            <pc:docMk/>
            <pc:sldMk cId="2964649043" sldId="699"/>
            <ac:spMk id="11" creationId="{DA4D27BE-B1D8-1D7A-1396-8A42213C16E8}"/>
          </ac:spMkLst>
        </pc:spChg>
        <pc:spChg chg="mod">
          <ac:chgData name="맹제모" userId="a41d8659-c1ba-4479-a1a7-266a327ba2e4" providerId="ADAL" clId="{D5209E1A-9890-4363-A79C-49DAFA2CE968}" dt="2023-04-13T09:14:12.846" v="369" actId="20577"/>
          <ac:spMkLst>
            <pc:docMk/>
            <pc:sldMk cId="2964649043" sldId="699"/>
            <ac:spMk id="12" creationId="{2CC55B63-BF29-4477-8B35-90D403B7B5A0}"/>
          </ac:spMkLst>
        </pc:spChg>
        <pc:spChg chg="add del mod">
          <ac:chgData name="맹제모" userId="a41d8659-c1ba-4479-a1a7-266a327ba2e4" providerId="ADAL" clId="{D5209E1A-9890-4363-A79C-49DAFA2CE968}" dt="2023-04-13T09:06:18.135" v="232" actId="21"/>
          <ac:spMkLst>
            <pc:docMk/>
            <pc:sldMk cId="2964649043" sldId="699"/>
            <ac:spMk id="13" creationId="{6B03A1B4-48F3-1B02-2152-297BAFD8F858}"/>
          </ac:spMkLst>
        </pc:spChg>
        <pc:spChg chg="add del mod">
          <ac:chgData name="맹제모" userId="a41d8659-c1ba-4479-a1a7-266a327ba2e4" providerId="ADAL" clId="{D5209E1A-9890-4363-A79C-49DAFA2CE968}" dt="2023-04-13T09:09:24.603" v="250" actId="478"/>
          <ac:spMkLst>
            <pc:docMk/>
            <pc:sldMk cId="2964649043" sldId="699"/>
            <ac:spMk id="14" creationId="{FB47884C-DC54-B31B-91CF-BC6E536558F0}"/>
          </ac:spMkLst>
        </pc:spChg>
        <pc:spChg chg="del">
          <ac:chgData name="맹제모" userId="a41d8659-c1ba-4479-a1a7-266a327ba2e4" providerId="ADAL" clId="{D5209E1A-9890-4363-A79C-49DAFA2CE968}" dt="2023-04-13T09:09:24.603" v="250" actId="478"/>
          <ac:spMkLst>
            <pc:docMk/>
            <pc:sldMk cId="2964649043" sldId="699"/>
            <ac:spMk id="15" creationId="{18CF71EE-3BBE-614A-8F2A-39F1F645B715}"/>
          </ac:spMkLst>
        </pc:spChg>
        <pc:spChg chg="add del mod">
          <ac:chgData name="맹제모" userId="a41d8659-c1ba-4479-a1a7-266a327ba2e4" providerId="ADAL" clId="{D5209E1A-9890-4363-A79C-49DAFA2CE968}" dt="2023-04-13T09:09:24.603" v="250" actId="478"/>
          <ac:spMkLst>
            <pc:docMk/>
            <pc:sldMk cId="2964649043" sldId="699"/>
            <ac:spMk id="16" creationId="{88F2897B-EAEA-CBB2-6D34-35CBA2FD18D8}"/>
          </ac:spMkLst>
        </pc:spChg>
        <pc:spChg chg="add del mod">
          <ac:chgData name="맹제모" userId="a41d8659-c1ba-4479-a1a7-266a327ba2e4" providerId="ADAL" clId="{D5209E1A-9890-4363-A79C-49DAFA2CE968}" dt="2023-04-13T09:09:24.603" v="250" actId="478"/>
          <ac:spMkLst>
            <pc:docMk/>
            <pc:sldMk cId="2964649043" sldId="699"/>
            <ac:spMk id="17" creationId="{862EB919-1A97-D59C-5EA5-E3A56442758A}"/>
          </ac:spMkLst>
        </pc:spChg>
        <pc:picChg chg="add del mod modCrop">
          <ac:chgData name="맹제모" userId="a41d8659-c1ba-4479-a1a7-266a327ba2e4" providerId="ADAL" clId="{D5209E1A-9890-4363-A79C-49DAFA2CE968}" dt="2023-04-13T09:05:46.306" v="223" actId="478"/>
          <ac:picMkLst>
            <pc:docMk/>
            <pc:sldMk cId="2964649043" sldId="699"/>
            <ac:picMk id="6" creationId="{390BE162-669E-E253-3803-CB06926976A9}"/>
          </ac:picMkLst>
        </pc:picChg>
        <pc:picChg chg="add del mod">
          <ac:chgData name="맹제모" userId="a41d8659-c1ba-4479-a1a7-266a327ba2e4" providerId="ADAL" clId="{D5209E1A-9890-4363-A79C-49DAFA2CE968}" dt="2023-04-13T09:04:41.772" v="211" actId="478"/>
          <ac:picMkLst>
            <pc:docMk/>
            <pc:sldMk cId="2964649043" sldId="699"/>
            <ac:picMk id="8" creationId="{CA91A482-0815-1931-8CA2-8DF6F86E928D}"/>
          </ac:picMkLst>
        </pc:picChg>
        <pc:picChg chg="add del mod modCrop">
          <ac:chgData name="맹제모" userId="a41d8659-c1ba-4479-a1a7-266a327ba2e4" providerId="ADAL" clId="{D5209E1A-9890-4363-A79C-49DAFA2CE968}" dt="2023-04-13T09:09:24.603" v="250" actId="478"/>
          <ac:picMkLst>
            <pc:docMk/>
            <pc:sldMk cId="2964649043" sldId="699"/>
            <ac:picMk id="10" creationId="{F5E1D597-65AA-8706-03BC-08B1A853E383}"/>
          </ac:picMkLst>
        </pc:picChg>
        <pc:picChg chg="add del mod modCrop">
          <ac:chgData name="맹제모" userId="a41d8659-c1ba-4479-a1a7-266a327ba2e4" providerId="ADAL" clId="{D5209E1A-9890-4363-A79C-49DAFA2CE968}" dt="2023-04-13T09:14:24.215" v="373" actId="478"/>
          <ac:picMkLst>
            <pc:docMk/>
            <pc:sldMk cId="2964649043" sldId="699"/>
            <ac:picMk id="19" creationId="{83B805A4-5EEC-677A-EC18-5802871193F7}"/>
          </ac:picMkLst>
        </pc:picChg>
        <pc:picChg chg="add mod">
          <ac:chgData name="맹제모" userId="a41d8659-c1ba-4479-a1a7-266a327ba2e4" providerId="ADAL" clId="{D5209E1A-9890-4363-A79C-49DAFA2CE968}" dt="2023-04-13T09:14:20.455" v="371" actId="1076"/>
          <ac:picMkLst>
            <pc:docMk/>
            <pc:sldMk cId="2964649043" sldId="699"/>
            <ac:picMk id="20" creationId="{CCAFBBCE-9F5C-0B16-B6C8-4039E9A18546}"/>
          </ac:picMkLst>
        </pc:picChg>
      </pc:sldChg>
      <pc:sldChg chg="addSp delSp modSp add del mod">
        <pc:chgData name="맹제모" userId="a41d8659-c1ba-4479-a1a7-266a327ba2e4" providerId="ADAL" clId="{D5209E1A-9890-4363-A79C-49DAFA2CE968}" dt="2023-04-13T09:14:46.367" v="380" actId="47"/>
        <pc:sldMkLst>
          <pc:docMk/>
          <pc:sldMk cId="2948223326" sldId="700"/>
        </pc:sldMkLst>
        <pc:spChg chg="del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2" creationId="{00000000-0000-0000-0000-000000000000}"/>
          </ac:spMkLst>
        </pc:spChg>
        <pc:spChg chg="add del mod">
          <ac:chgData name="맹제모" userId="a41d8659-c1ba-4479-a1a7-266a327ba2e4" providerId="ADAL" clId="{D5209E1A-9890-4363-A79C-49DAFA2CE968}" dt="2023-04-13T09:09:45.761" v="254"/>
          <ac:spMkLst>
            <pc:docMk/>
            <pc:sldMk cId="2948223326" sldId="700"/>
            <ac:spMk id="3" creationId="{977E1726-E94F-89BB-30EF-39750857558C}"/>
          </ac:spMkLst>
        </pc:spChg>
        <pc:spChg chg="del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4" creationId="{00000000-0000-0000-0000-000000000000}"/>
          </ac:spMkLst>
        </pc:spChg>
        <pc:spChg chg="del mod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5" creationId="{E40FD096-5ACB-3AFC-29C8-4596ED13D01A}"/>
          </ac:spMkLst>
        </pc:spChg>
        <pc:spChg chg="del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7" creationId="{64E6F2E2-C52F-FAB6-B471-1DFEA34253DE}"/>
          </ac:spMkLst>
        </pc:spChg>
        <pc:spChg chg="add mod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8" creationId="{9F0420AC-ABD2-6478-2D9C-51B63FD92015}"/>
          </ac:spMkLst>
        </pc:spChg>
        <pc:spChg chg="add mod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9" creationId="{0884AF61-50C3-64E6-79D6-E1BBE990BD4D}"/>
          </ac:spMkLst>
        </pc:spChg>
        <pc:spChg chg="del mod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10" creationId="{F2163DA9-615D-068F-D54A-1F77BDD617B8}"/>
          </ac:spMkLst>
        </pc:spChg>
        <pc:spChg chg="add del mod">
          <ac:chgData name="맹제모" userId="a41d8659-c1ba-4479-a1a7-266a327ba2e4" providerId="ADAL" clId="{D5209E1A-9890-4363-A79C-49DAFA2CE968}" dt="2023-04-13T09:14:35.922" v="377"/>
          <ac:spMkLst>
            <pc:docMk/>
            <pc:sldMk cId="2948223326" sldId="700"/>
            <ac:spMk id="11" creationId="{94B6B1B7-8318-3557-5A66-4FB89A73D78A}"/>
          </ac:spMkLst>
        </pc:spChg>
        <pc:spChg chg="del mod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12" creationId="{2CC55B63-BF29-4477-8B35-90D403B7B5A0}"/>
          </ac:spMkLst>
        </pc:spChg>
        <pc:spChg chg="add del mod">
          <ac:chgData name="맹제모" userId="a41d8659-c1ba-4479-a1a7-266a327ba2e4" providerId="ADAL" clId="{D5209E1A-9890-4363-A79C-49DAFA2CE968}" dt="2023-04-13T09:14:35.922" v="377"/>
          <ac:spMkLst>
            <pc:docMk/>
            <pc:sldMk cId="2948223326" sldId="700"/>
            <ac:spMk id="13" creationId="{1C7EA366-A03B-DAF7-268A-60FE0BF5F901}"/>
          </ac:spMkLst>
        </pc:spChg>
        <pc:spChg chg="add del mod">
          <ac:chgData name="맹제모" userId="a41d8659-c1ba-4479-a1a7-266a327ba2e4" providerId="ADAL" clId="{D5209E1A-9890-4363-A79C-49DAFA2CE968}" dt="2023-04-13T09:14:35.922" v="377"/>
          <ac:spMkLst>
            <pc:docMk/>
            <pc:sldMk cId="2948223326" sldId="700"/>
            <ac:spMk id="14" creationId="{A26F9CD1-2F9A-6D98-8887-6E9F3BD04124}"/>
          </ac:spMkLst>
        </pc:spChg>
        <pc:spChg chg="del">
          <ac:chgData name="맹제모" userId="a41d8659-c1ba-4479-a1a7-266a327ba2e4" providerId="ADAL" clId="{D5209E1A-9890-4363-A79C-49DAFA2CE968}" dt="2023-04-13T09:14:33.198" v="375" actId="478"/>
          <ac:spMkLst>
            <pc:docMk/>
            <pc:sldMk cId="2948223326" sldId="700"/>
            <ac:spMk id="15" creationId="{18CF71EE-3BBE-614A-8F2A-39F1F645B715}"/>
          </ac:spMkLst>
        </pc:spChg>
        <pc:spChg chg="add del mod">
          <ac:chgData name="맹제모" userId="a41d8659-c1ba-4479-a1a7-266a327ba2e4" providerId="ADAL" clId="{D5209E1A-9890-4363-A79C-49DAFA2CE968}" dt="2023-04-13T09:14:35.922" v="377"/>
          <ac:spMkLst>
            <pc:docMk/>
            <pc:sldMk cId="2948223326" sldId="700"/>
            <ac:spMk id="16" creationId="{8A43337D-7297-AF24-F5BA-D6F84B39148F}"/>
          </ac:spMkLst>
        </pc:spChg>
        <pc:picChg chg="add del mod modCrop">
          <ac:chgData name="맹제모" userId="a41d8659-c1ba-4479-a1a7-266a327ba2e4" providerId="ADAL" clId="{D5209E1A-9890-4363-A79C-49DAFA2CE968}" dt="2023-04-13T09:14:27.481" v="374" actId="478"/>
          <ac:picMkLst>
            <pc:docMk/>
            <pc:sldMk cId="2948223326" sldId="700"/>
            <ac:picMk id="6" creationId="{E23593C3-AF9A-8D36-FDBC-29926178928D}"/>
          </ac:picMkLst>
        </pc:picChg>
        <pc:picChg chg="add del mod">
          <ac:chgData name="맹제모" userId="a41d8659-c1ba-4479-a1a7-266a327ba2e4" providerId="ADAL" clId="{D5209E1A-9890-4363-A79C-49DAFA2CE968}" dt="2023-04-13T09:14:35.922" v="377"/>
          <ac:picMkLst>
            <pc:docMk/>
            <pc:sldMk cId="2948223326" sldId="700"/>
            <ac:picMk id="17" creationId="{FF80979C-6994-6201-D7DC-35A913808BAF}"/>
          </ac:picMkLst>
        </pc:picChg>
      </pc:sldChg>
      <pc:sldChg chg="addSp delSp modSp add del mod">
        <pc:chgData name="맹제모" userId="a41d8659-c1ba-4479-a1a7-266a327ba2e4" providerId="ADAL" clId="{D5209E1A-9890-4363-A79C-49DAFA2CE968}" dt="2023-04-13T09:27:21.111" v="847" actId="47"/>
        <pc:sldMkLst>
          <pc:docMk/>
          <pc:sldMk cId="1835621457" sldId="701"/>
        </pc:sldMkLst>
        <pc:spChg chg="mod">
          <ac:chgData name="맹제모" userId="a41d8659-c1ba-4479-a1a7-266a327ba2e4" providerId="ADAL" clId="{D5209E1A-9890-4363-A79C-49DAFA2CE968}" dt="2023-04-13T09:10:49.079" v="269" actId="1076"/>
          <ac:spMkLst>
            <pc:docMk/>
            <pc:sldMk cId="1835621457" sldId="701"/>
            <ac:spMk id="5" creationId="{E40FD096-5ACB-3AFC-29C8-4596ED13D01A}"/>
          </ac:spMkLst>
        </pc:spChg>
        <pc:spChg chg="del">
          <ac:chgData name="맹제모" userId="a41d8659-c1ba-4479-a1a7-266a327ba2e4" providerId="ADAL" clId="{D5209E1A-9890-4363-A79C-49DAFA2CE968}" dt="2023-04-13T09:17:20.176" v="421" actId="478"/>
          <ac:spMkLst>
            <pc:docMk/>
            <pc:sldMk cId="1835621457" sldId="701"/>
            <ac:spMk id="7" creationId="{64E6F2E2-C52F-FAB6-B471-1DFEA34253DE}"/>
          </ac:spMkLst>
        </pc:spChg>
        <pc:spChg chg="add del mod">
          <ac:chgData name="맹제모" userId="a41d8659-c1ba-4479-a1a7-266a327ba2e4" providerId="ADAL" clId="{D5209E1A-9890-4363-A79C-49DAFA2CE968}" dt="2023-04-13T09:10:55.601" v="273" actId="1076"/>
          <ac:spMkLst>
            <pc:docMk/>
            <pc:sldMk cId="1835621457" sldId="701"/>
            <ac:spMk id="10" creationId="{F2163DA9-615D-068F-D54A-1F77BDD617B8}"/>
          </ac:spMkLst>
        </pc:spChg>
        <pc:spChg chg="mod">
          <ac:chgData name="맹제모" userId="a41d8659-c1ba-4479-a1a7-266a327ba2e4" providerId="ADAL" clId="{D5209E1A-9890-4363-A79C-49DAFA2CE968}" dt="2023-04-13T09:10:50.698" v="272" actId="20577"/>
          <ac:spMkLst>
            <pc:docMk/>
            <pc:sldMk cId="1835621457" sldId="701"/>
            <ac:spMk id="12" creationId="{2CC55B63-BF29-4477-8B35-90D403B7B5A0}"/>
          </ac:spMkLst>
        </pc:spChg>
        <pc:picChg chg="mod">
          <ac:chgData name="맹제모" userId="a41d8659-c1ba-4479-a1a7-266a327ba2e4" providerId="ADAL" clId="{D5209E1A-9890-4363-A79C-49DAFA2CE968}" dt="2023-04-13T09:15:00.122" v="382" actId="1076"/>
          <ac:picMkLst>
            <pc:docMk/>
            <pc:sldMk cId="1835621457" sldId="701"/>
            <ac:picMk id="6" creationId="{E23593C3-AF9A-8D36-FDBC-29926178928D}"/>
          </ac:picMkLst>
        </pc:picChg>
      </pc:sldChg>
      <pc:sldChg chg="addSp delSp modSp add del mod">
        <pc:chgData name="맹제모" userId="a41d8659-c1ba-4479-a1a7-266a327ba2e4" providerId="ADAL" clId="{D5209E1A-9890-4363-A79C-49DAFA2CE968}" dt="2023-04-13T09:27:13.707" v="846" actId="47"/>
        <pc:sldMkLst>
          <pc:docMk/>
          <pc:sldMk cId="343013434" sldId="702"/>
        </pc:sldMkLst>
        <pc:spChg chg="add mod">
          <ac:chgData name="맹제모" userId="a41d8659-c1ba-4479-a1a7-266a327ba2e4" providerId="ADAL" clId="{D5209E1A-9890-4363-A79C-49DAFA2CE968}" dt="2023-04-13T09:15:15.202" v="393" actId="1035"/>
          <ac:spMkLst>
            <pc:docMk/>
            <pc:sldMk cId="343013434" sldId="702"/>
            <ac:spMk id="3" creationId="{5AFC2A69-7C80-6FE3-CB16-D5ADB8C05BBE}"/>
          </ac:spMkLst>
        </pc:spChg>
        <pc:spChg chg="add del">
          <ac:chgData name="맹제모" userId="a41d8659-c1ba-4479-a1a7-266a327ba2e4" providerId="ADAL" clId="{D5209E1A-9890-4363-A79C-49DAFA2CE968}" dt="2023-04-13T09:16:09.116" v="402"/>
          <ac:spMkLst>
            <pc:docMk/>
            <pc:sldMk cId="343013434" sldId="702"/>
            <ac:spMk id="9" creationId="{1DF7942A-E78D-82F5-9F72-5714598E96A3}"/>
          </ac:spMkLst>
        </pc:spChg>
        <pc:spChg chg="add del">
          <ac:chgData name="맹제모" userId="a41d8659-c1ba-4479-a1a7-266a327ba2e4" providerId="ADAL" clId="{D5209E1A-9890-4363-A79C-49DAFA2CE968}" dt="2023-04-13T09:16:09.733" v="405" actId="22"/>
          <ac:spMkLst>
            <pc:docMk/>
            <pc:sldMk cId="343013434" sldId="702"/>
            <ac:spMk id="11" creationId="{130F3594-0110-A1AF-6024-1E7B596A459C}"/>
          </ac:spMkLst>
        </pc:spChg>
        <pc:spChg chg="add del">
          <ac:chgData name="맹제모" userId="a41d8659-c1ba-4479-a1a7-266a327ba2e4" providerId="ADAL" clId="{D5209E1A-9890-4363-A79C-49DAFA2CE968}" dt="2023-04-13T09:16:12.221" v="408"/>
          <ac:spMkLst>
            <pc:docMk/>
            <pc:sldMk cId="343013434" sldId="702"/>
            <ac:spMk id="13" creationId="{40A6E626-12CC-2373-F129-73A580D5AE5F}"/>
          </ac:spMkLst>
        </pc:spChg>
        <pc:spChg chg="add del mod">
          <ac:chgData name="맹제모" userId="a41d8659-c1ba-4479-a1a7-266a327ba2e4" providerId="ADAL" clId="{D5209E1A-9890-4363-A79C-49DAFA2CE968}" dt="2023-04-13T09:16:25.767" v="410"/>
          <ac:spMkLst>
            <pc:docMk/>
            <pc:sldMk cId="343013434" sldId="702"/>
            <ac:spMk id="14" creationId="{367842A2-E358-B1C1-4BCA-EC075E1B09DE}"/>
          </ac:spMkLst>
        </pc:spChg>
        <pc:picChg chg="add del mod">
          <ac:chgData name="맹제모" userId="a41d8659-c1ba-4479-a1a7-266a327ba2e4" providerId="ADAL" clId="{D5209E1A-9890-4363-A79C-49DAFA2CE968}" dt="2023-04-13T09:15:46.016" v="396" actId="478"/>
          <ac:picMkLst>
            <pc:docMk/>
            <pc:sldMk cId="343013434" sldId="702"/>
            <ac:picMk id="6" creationId="{1E394537-9746-E0ED-DE23-716E09B4BCF5}"/>
          </ac:picMkLst>
        </pc:picChg>
        <pc:picChg chg="add mod">
          <ac:chgData name="맹제모" userId="a41d8659-c1ba-4479-a1a7-266a327ba2e4" providerId="ADAL" clId="{D5209E1A-9890-4363-A79C-49DAFA2CE968}" dt="2023-04-13T09:16:02.412" v="398" actId="1076"/>
          <ac:picMkLst>
            <pc:docMk/>
            <pc:sldMk cId="343013434" sldId="702"/>
            <ac:picMk id="8" creationId="{73DEFF1D-8BCF-F0A0-16D0-69F408D48318}"/>
          </ac:picMkLst>
        </pc:picChg>
        <pc:picChg chg="add mod">
          <ac:chgData name="맹제모" userId="a41d8659-c1ba-4479-a1a7-266a327ba2e4" providerId="ADAL" clId="{D5209E1A-9890-4363-A79C-49DAFA2CE968}" dt="2023-04-13T09:16:36.490" v="414" actId="14100"/>
          <ac:picMkLst>
            <pc:docMk/>
            <pc:sldMk cId="343013434" sldId="702"/>
            <ac:picMk id="15" creationId="{EF854E38-4744-F452-F243-4AD65C32043D}"/>
          </ac:picMkLst>
        </pc:picChg>
        <pc:picChg chg="del">
          <ac:chgData name="맹제모" userId="a41d8659-c1ba-4479-a1a7-266a327ba2e4" providerId="ADAL" clId="{D5209E1A-9890-4363-A79C-49DAFA2CE968}" dt="2023-04-13T09:14:57.744" v="381" actId="478"/>
          <ac:picMkLst>
            <pc:docMk/>
            <pc:sldMk cId="343013434" sldId="702"/>
            <ac:picMk id="20" creationId="{CCAFBBCE-9F5C-0B16-B6C8-4039E9A18546}"/>
          </ac:picMkLst>
        </pc:picChg>
      </pc:sldChg>
      <pc:sldChg chg="addSp delSp modSp add mod">
        <pc:chgData name="맹제모" userId="a41d8659-c1ba-4479-a1a7-266a327ba2e4" providerId="ADAL" clId="{D5209E1A-9890-4363-A79C-49DAFA2CE968}" dt="2023-04-13T09:17:02.016" v="420" actId="14100"/>
        <pc:sldMkLst>
          <pc:docMk/>
          <pc:sldMk cId="4220599414" sldId="703"/>
        </pc:sldMkLst>
        <pc:spChg chg="del">
          <ac:chgData name="맹제모" userId="a41d8659-c1ba-4479-a1a7-266a327ba2e4" providerId="ADAL" clId="{D5209E1A-9890-4363-A79C-49DAFA2CE968}" dt="2023-04-13T09:16:46.875" v="416" actId="478"/>
          <ac:spMkLst>
            <pc:docMk/>
            <pc:sldMk cId="4220599414" sldId="703"/>
            <ac:spMk id="3" creationId="{5AFC2A69-7C80-6FE3-CB16-D5ADB8C05BBE}"/>
          </ac:spMkLst>
        </pc:spChg>
        <pc:spChg chg="add del mod">
          <ac:chgData name="맹제모" userId="a41d8659-c1ba-4479-a1a7-266a327ba2e4" providerId="ADAL" clId="{D5209E1A-9890-4363-A79C-49DAFA2CE968}" dt="2023-04-13T09:16:56.395" v="419" actId="478"/>
          <ac:spMkLst>
            <pc:docMk/>
            <pc:sldMk cId="4220599414" sldId="703"/>
            <ac:spMk id="6" creationId="{C446393B-007F-7957-3F31-9607893664AB}"/>
          </ac:spMkLst>
        </pc:spChg>
        <pc:spChg chg="del">
          <ac:chgData name="맹제모" userId="a41d8659-c1ba-4479-a1a7-266a327ba2e4" providerId="ADAL" clId="{D5209E1A-9890-4363-A79C-49DAFA2CE968}" dt="2023-04-13T09:16:50.145" v="417" actId="478"/>
          <ac:spMkLst>
            <pc:docMk/>
            <pc:sldMk cId="4220599414" sldId="703"/>
            <ac:spMk id="12" creationId="{2CC55B63-BF29-4477-8B35-90D403B7B5A0}"/>
          </ac:spMkLst>
        </pc:spChg>
        <pc:spChg chg="del">
          <ac:chgData name="맹제모" userId="a41d8659-c1ba-4479-a1a7-266a327ba2e4" providerId="ADAL" clId="{D5209E1A-9890-4363-A79C-49DAFA2CE968}" dt="2023-04-13T09:16:46.875" v="416" actId="478"/>
          <ac:spMkLst>
            <pc:docMk/>
            <pc:sldMk cId="4220599414" sldId="703"/>
            <ac:spMk id="13" creationId="{40A6E626-12CC-2373-F129-73A580D5AE5F}"/>
          </ac:spMkLst>
        </pc:spChg>
        <pc:picChg chg="del">
          <ac:chgData name="맹제모" userId="a41d8659-c1ba-4479-a1a7-266a327ba2e4" providerId="ADAL" clId="{D5209E1A-9890-4363-A79C-49DAFA2CE968}" dt="2023-04-13T09:16:46.875" v="416" actId="478"/>
          <ac:picMkLst>
            <pc:docMk/>
            <pc:sldMk cId="4220599414" sldId="703"/>
            <ac:picMk id="8" creationId="{73DEFF1D-8BCF-F0A0-16D0-69F408D48318}"/>
          </ac:picMkLst>
        </pc:picChg>
        <pc:picChg chg="mod">
          <ac:chgData name="맹제모" userId="a41d8659-c1ba-4479-a1a7-266a327ba2e4" providerId="ADAL" clId="{D5209E1A-9890-4363-A79C-49DAFA2CE968}" dt="2023-04-13T09:17:02.016" v="420" actId="14100"/>
          <ac:picMkLst>
            <pc:docMk/>
            <pc:sldMk cId="4220599414" sldId="703"/>
            <ac:picMk id="15" creationId="{EF854E38-4744-F452-F243-4AD65C32043D}"/>
          </ac:picMkLst>
        </pc:picChg>
      </pc:sldChg>
      <pc:sldChg chg="addSp delSp modSp add mod">
        <pc:chgData name="맹제모" userId="a41d8659-c1ba-4479-a1a7-266a327ba2e4" providerId="ADAL" clId="{D5209E1A-9890-4363-A79C-49DAFA2CE968}" dt="2023-04-13T09:27:41.515" v="856" actId="113"/>
        <pc:sldMkLst>
          <pc:docMk/>
          <pc:sldMk cId="3920604684" sldId="704"/>
        </pc:sldMkLst>
        <pc:spChg chg="mod">
          <ac:chgData name="맹제모" userId="a41d8659-c1ba-4479-a1a7-266a327ba2e4" providerId="ADAL" clId="{D5209E1A-9890-4363-A79C-49DAFA2CE968}" dt="2023-04-13T09:18:47.995" v="536" actId="313"/>
          <ac:spMkLst>
            <pc:docMk/>
            <pc:sldMk cId="3920604684" sldId="704"/>
            <ac:spMk id="3" creationId="{5AFC2A69-7C80-6FE3-CB16-D5ADB8C05BBE}"/>
          </ac:spMkLst>
        </pc:spChg>
        <pc:spChg chg="add mod">
          <ac:chgData name="맹제모" userId="a41d8659-c1ba-4479-a1a7-266a327ba2e4" providerId="ADAL" clId="{D5209E1A-9890-4363-A79C-49DAFA2CE968}" dt="2023-04-13T09:27:41.515" v="856" actId="113"/>
          <ac:spMkLst>
            <pc:docMk/>
            <pc:sldMk cId="3920604684" sldId="704"/>
            <ac:spMk id="5" creationId="{7AEC69A1-63F6-1A38-7E24-2470E9A9132C}"/>
          </ac:spMkLst>
        </pc:spChg>
        <pc:spChg chg="mod">
          <ac:chgData name="맹제모" userId="a41d8659-c1ba-4479-a1a7-266a327ba2e4" providerId="ADAL" clId="{D5209E1A-9890-4363-A79C-49DAFA2CE968}" dt="2023-04-13T09:18:37.798" v="510" actId="20577"/>
          <ac:spMkLst>
            <pc:docMk/>
            <pc:sldMk cId="3920604684" sldId="704"/>
            <ac:spMk id="12" creationId="{2CC55B63-BF29-4477-8B35-90D403B7B5A0}"/>
          </ac:spMkLst>
        </pc:spChg>
        <pc:picChg chg="del">
          <ac:chgData name="맹제모" userId="a41d8659-c1ba-4479-a1a7-266a327ba2e4" providerId="ADAL" clId="{D5209E1A-9890-4363-A79C-49DAFA2CE968}" dt="2023-04-13T09:17:33.300" v="424" actId="478"/>
          <ac:picMkLst>
            <pc:docMk/>
            <pc:sldMk cId="3920604684" sldId="704"/>
            <ac:picMk id="8" creationId="{73DEFF1D-8BCF-F0A0-16D0-69F408D48318}"/>
          </ac:picMkLst>
        </pc:picChg>
        <pc:picChg chg="del">
          <ac:chgData name="맹제모" userId="a41d8659-c1ba-4479-a1a7-266a327ba2e4" providerId="ADAL" clId="{D5209E1A-9890-4363-A79C-49DAFA2CE968}" dt="2023-04-13T09:17:29.318" v="423" actId="478"/>
          <ac:picMkLst>
            <pc:docMk/>
            <pc:sldMk cId="3920604684" sldId="704"/>
            <ac:picMk id="15" creationId="{EF854E38-4744-F452-F243-4AD65C32043D}"/>
          </ac:picMkLst>
        </pc:picChg>
      </pc:sldChg>
      <pc:sldChg chg="addSp modSp add mod">
        <pc:chgData name="맹제모" userId="a41d8659-c1ba-4479-a1a7-266a327ba2e4" providerId="ADAL" clId="{D5209E1A-9890-4363-A79C-49DAFA2CE968}" dt="2023-04-13T09:21:18.021" v="641" actId="1076"/>
        <pc:sldMkLst>
          <pc:docMk/>
          <pc:sldMk cId="4240893268" sldId="705"/>
        </pc:sldMkLst>
        <pc:spChg chg="mod">
          <ac:chgData name="맹제모" userId="a41d8659-c1ba-4479-a1a7-266a327ba2e4" providerId="ADAL" clId="{D5209E1A-9890-4363-A79C-49DAFA2CE968}" dt="2023-04-13T09:21:09.316" v="639" actId="1076"/>
          <ac:spMkLst>
            <pc:docMk/>
            <pc:sldMk cId="4240893268" sldId="705"/>
            <ac:spMk id="3" creationId="{5AFC2A69-7C80-6FE3-CB16-D5ADB8C05BBE}"/>
          </ac:spMkLst>
        </pc:spChg>
        <pc:spChg chg="mod">
          <ac:chgData name="맹제모" userId="a41d8659-c1ba-4479-a1a7-266a327ba2e4" providerId="ADAL" clId="{D5209E1A-9890-4363-A79C-49DAFA2CE968}" dt="2023-04-13T09:20:46.806" v="636" actId="20577"/>
          <ac:spMkLst>
            <pc:docMk/>
            <pc:sldMk cId="4240893268" sldId="705"/>
            <ac:spMk id="12" creationId="{2CC55B63-BF29-4477-8B35-90D403B7B5A0}"/>
          </ac:spMkLst>
        </pc:spChg>
        <pc:picChg chg="add mod">
          <ac:chgData name="맹제모" userId="a41d8659-c1ba-4479-a1a7-266a327ba2e4" providerId="ADAL" clId="{D5209E1A-9890-4363-A79C-49DAFA2CE968}" dt="2023-04-13T09:20:39.643" v="630" actId="1076"/>
          <ac:picMkLst>
            <pc:docMk/>
            <pc:sldMk cId="4240893268" sldId="705"/>
            <ac:picMk id="6" creationId="{2AC50F1E-0B8C-C98B-8650-7AC6E4973A02}"/>
          </ac:picMkLst>
        </pc:picChg>
        <pc:picChg chg="add mod">
          <ac:chgData name="맹제모" userId="a41d8659-c1ba-4479-a1a7-266a327ba2e4" providerId="ADAL" clId="{D5209E1A-9890-4363-A79C-49DAFA2CE968}" dt="2023-04-13T09:21:05.098" v="638" actId="1076"/>
          <ac:picMkLst>
            <pc:docMk/>
            <pc:sldMk cId="4240893268" sldId="705"/>
            <ac:picMk id="8" creationId="{568A36D5-783D-58A6-A6A7-681DBA385BBA}"/>
          </ac:picMkLst>
        </pc:picChg>
        <pc:picChg chg="add mod">
          <ac:chgData name="맹제모" userId="a41d8659-c1ba-4479-a1a7-266a327ba2e4" providerId="ADAL" clId="{D5209E1A-9890-4363-A79C-49DAFA2CE968}" dt="2023-04-13T09:21:18.021" v="641" actId="1076"/>
          <ac:picMkLst>
            <pc:docMk/>
            <pc:sldMk cId="4240893268" sldId="705"/>
            <ac:picMk id="10" creationId="{A0EE056D-CF21-25E4-D92C-0B2CF9EDF0FD}"/>
          </ac:picMkLst>
        </pc:picChg>
      </pc:sldChg>
      <pc:sldChg chg="addSp delSp modSp add mod">
        <pc:chgData name="맹제모" userId="a41d8659-c1ba-4479-a1a7-266a327ba2e4" providerId="ADAL" clId="{D5209E1A-9890-4363-A79C-49DAFA2CE968}" dt="2023-04-13T09:25:36.284" v="799" actId="732"/>
        <pc:sldMkLst>
          <pc:docMk/>
          <pc:sldMk cId="3952754866" sldId="706"/>
        </pc:sldMkLst>
        <pc:spChg chg="mod">
          <ac:chgData name="맹제모" userId="a41d8659-c1ba-4479-a1a7-266a327ba2e4" providerId="ADAL" clId="{D5209E1A-9890-4363-A79C-49DAFA2CE968}" dt="2023-04-13T09:25:26.392" v="797" actId="1076"/>
          <ac:spMkLst>
            <pc:docMk/>
            <pc:sldMk cId="3952754866" sldId="706"/>
            <ac:spMk id="3" creationId="{5AFC2A69-7C80-6FE3-CB16-D5ADB8C05BBE}"/>
          </ac:spMkLst>
        </pc:spChg>
        <pc:spChg chg="add del mod">
          <ac:chgData name="맹제모" userId="a41d8659-c1ba-4479-a1a7-266a327ba2e4" providerId="ADAL" clId="{D5209E1A-9890-4363-A79C-49DAFA2CE968}" dt="2023-04-13T09:22:17.126" v="705"/>
          <ac:spMkLst>
            <pc:docMk/>
            <pc:sldMk cId="3952754866" sldId="706"/>
            <ac:spMk id="5" creationId="{7D8C0733-EDBB-D5AB-FDD7-FA23FC1E1A73}"/>
          </ac:spMkLst>
        </pc:spChg>
        <pc:spChg chg="add del mod">
          <ac:chgData name="맹제모" userId="a41d8659-c1ba-4479-a1a7-266a327ba2e4" providerId="ADAL" clId="{D5209E1A-9890-4363-A79C-49DAFA2CE968}" dt="2023-04-13T09:23:36.206" v="777"/>
          <ac:spMkLst>
            <pc:docMk/>
            <pc:sldMk cId="3952754866" sldId="706"/>
            <ac:spMk id="9" creationId="{E9EA8620-31F4-449E-7958-AB8363B056CA}"/>
          </ac:spMkLst>
        </pc:spChg>
        <pc:spChg chg="mod">
          <ac:chgData name="맹제모" userId="a41d8659-c1ba-4479-a1a7-266a327ba2e4" providerId="ADAL" clId="{D5209E1A-9890-4363-A79C-49DAFA2CE968}" dt="2023-04-13T09:25:19.460" v="796" actId="20577"/>
          <ac:spMkLst>
            <pc:docMk/>
            <pc:sldMk cId="3952754866" sldId="706"/>
            <ac:spMk id="12" creationId="{2CC55B63-BF29-4477-8B35-90D403B7B5A0}"/>
          </ac:spMkLst>
        </pc:spChg>
        <pc:picChg chg="del">
          <ac:chgData name="맹제모" userId="a41d8659-c1ba-4479-a1a7-266a327ba2e4" providerId="ADAL" clId="{D5209E1A-9890-4363-A79C-49DAFA2CE968}" dt="2023-04-13T09:22:03.396" v="701" actId="478"/>
          <ac:picMkLst>
            <pc:docMk/>
            <pc:sldMk cId="3952754866" sldId="706"/>
            <ac:picMk id="6" creationId="{2AC50F1E-0B8C-C98B-8650-7AC6E4973A02}"/>
          </ac:picMkLst>
        </pc:picChg>
        <pc:picChg chg="add del mod">
          <ac:chgData name="맹제모" userId="a41d8659-c1ba-4479-a1a7-266a327ba2e4" providerId="ADAL" clId="{D5209E1A-9890-4363-A79C-49DAFA2CE968}" dt="2023-04-13T09:23:33.906" v="775" actId="478"/>
          <ac:picMkLst>
            <pc:docMk/>
            <pc:sldMk cId="3952754866" sldId="706"/>
            <ac:picMk id="7" creationId="{F5049154-0608-D16A-8313-265AB9F512FE}"/>
          </ac:picMkLst>
        </pc:picChg>
        <pc:picChg chg="del">
          <ac:chgData name="맹제모" userId="a41d8659-c1ba-4479-a1a7-266a327ba2e4" providerId="ADAL" clId="{D5209E1A-9890-4363-A79C-49DAFA2CE968}" dt="2023-04-13T09:22:05.761" v="702" actId="478"/>
          <ac:picMkLst>
            <pc:docMk/>
            <pc:sldMk cId="3952754866" sldId="706"/>
            <ac:picMk id="8" creationId="{568A36D5-783D-58A6-A6A7-681DBA385BBA}"/>
          </ac:picMkLst>
        </pc:picChg>
        <pc:picChg chg="add mod modCrop">
          <ac:chgData name="맹제모" userId="a41d8659-c1ba-4479-a1a7-266a327ba2e4" providerId="ADAL" clId="{D5209E1A-9890-4363-A79C-49DAFA2CE968}" dt="2023-04-13T09:24:49.472" v="793" actId="1038"/>
          <ac:picMkLst>
            <pc:docMk/>
            <pc:sldMk cId="3952754866" sldId="706"/>
            <ac:picMk id="11" creationId="{03825548-14CC-BCF8-BCC5-2EE478C8583B}"/>
          </ac:picMkLst>
        </pc:picChg>
        <pc:picChg chg="add mod modCrop">
          <ac:chgData name="맹제모" userId="a41d8659-c1ba-4479-a1a7-266a327ba2e4" providerId="ADAL" clId="{D5209E1A-9890-4363-A79C-49DAFA2CE968}" dt="2023-04-13T09:25:36.284" v="799" actId="732"/>
          <ac:picMkLst>
            <pc:docMk/>
            <pc:sldMk cId="3952754866" sldId="706"/>
            <ac:picMk id="14" creationId="{141F7FA9-1E50-AABA-1C24-53D9C852ABBE}"/>
          </ac:picMkLst>
        </pc:picChg>
      </pc:sldChg>
      <pc:sldChg chg="delSp add mod ord">
        <pc:chgData name="맹제모" userId="a41d8659-c1ba-4479-a1a7-266a327ba2e4" providerId="ADAL" clId="{D5209E1A-9890-4363-A79C-49DAFA2CE968}" dt="2023-04-13T09:22:37.273" v="712"/>
        <pc:sldMkLst>
          <pc:docMk/>
          <pc:sldMk cId="1246589209" sldId="707"/>
        </pc:sldMkLst>
        <pc:spChg chg="del">
          <ac:chgData name="맹제모" userId="a41d8659-c1ba-4479-a1a7-266a327ba2e4" providerId="ADAL" clId="{D5209E1A-9890-4363-A79C-49DAFA2CE968}" dt="2023-04-13T09:22:35.234" v="710" actId="478"/>
          <ac:spMkLst>
            <pc:docMk/>
            <pc:sldMk cId="1246589209" sldId="707"/>
            <ac:spMk id="3" creationId="{5AFC2A69-7C80-6FE3-CB16-D5ADB8C05BBE}"/>
          </ac:spMkLst>
        </pc:spChg>
      </pc:sldChg>
      <pc:sldChg chg="addSp delSp modSp add mod">
        <pc:chgData name="맹제모" userId="a41d8659-c1ba-4479-a1a7-266a327ba2e4" providerId="ADAL" clId="{D5209E1A-9890-4363-A79C-49DAFA2CE968}" dt="2023-04-13T09:26:25.702" v="845" actId="732"/>
        <pc:sldMkLst>
          <pc:docMk/>
          <pc:sldMk cId="3564217867" sldId="708"/>
        </pc:sldMkLst>
        <pc:spChg chg="mod">
          <ac:chgData name="맹제모" userId="a41d8659-c1ba-4479-a1a7-266a327ba2e4" providerId="ADAL" clId="{D5209E1A-9890-4363-A79C-49DAFA2CE968}" dt="2023-04-13T09:25:59.654" v="838" actId="20577"/>
          <ac:spMkLst>
            <pc:docMk/>
            <pc:sldMk cId="3564217867" sldId="708"/>
            <ac:spMk id="3" creationId="{5AFC2A69-7C80-6FE3-CB16-D5ADB8C05BBE}"/>
          </ac:spMkLst>
        </pc:spChg>
        <pc:spChg chg="add del mod">
          <ac:chgData name="맹제모" userId="a41d8659-c1ba-4479-a1a7-266a327ba2e4" providerId="ADAL" clId="{D5209E1A-9890-4363-A79C-49DAFA2CE968}" dt="2023-04-13T09:26:10" v="841"/>
          <ac:spMkLst>
            <pc:docMk/>
            <pc:sldMk cId="3564217867" sldId="708"/>
            <ac:spMk id="5" creationId="{389AC7B3-8F11-6A42-8AA0-F90A3F5329F1}"/>
          </ac:spMkLst>
        </pc:spChg>
        <pc:picChg chg="add mod modCrop">
          <ac:chgData name="맹제모" userId="a41d8659-c1ba-4479-a1a7-266a327ba2e4" providerId="ADAL" clId="{D5209E1A-9890-4363-A79C-49DAFA2CE968}" dt="2023-04-13T09:26:25.702" v="845" actId="732"/>
          <ac:picMkLst>
            <pc:docMk/>
            <pc:sldMk cId="3564217867" sldId="708"/>
            <ac:picMk id="6" creationId="{0825BDBF-E6CD-67B1-EDA3-335EF2B8B82D}"/>
          </ac:picMkLst>
        </pc:picChg>
        <pc:picChg chg="del">
          <ac:chgData name="맹제모" userId="a41d8659-c1ba-4479-a1a7-266a327ba2e4" providerId="ADAL" clId="{D5209E1A-9890-4363-A79C-49DAFA2CE968}" dt="2023-04-13T09:26:07.070" v="839" actId="478"/>
          <ac:picMkLst>
            <pc:docMk/>
            <pc:sldMk cId="3564217867" sldId="708"/>
            <ac:picMk id="11" creationId="{03825548-14CC-BCF8-BCC5-2EE478C8583B}"/>
          </ac:picMkLst>
        </pc:picChg>
      </pc:sldChg>
    </pc:docChg>
  </pc:docChgLst>
  <pc:docChgLst>
    <pc:chgData name="맹제모" userId="a41d8659-c1ba-4479-a1a7-266a327ba2e4" providerId="ADAL" clId="{E9C977A1-336D-9542-9908-15631B98E136}"/>
    <pc:docChg chg="undo custSel addSld delSld modSld modSection">
      <pc:chgData name="맹제모" userId="a41d8659-c1ba-4479-a1a7-266a327ba2e4" providerId="ADAL" clId="{E9C977A1-336D-9542-9908-15631B98E136}" dt="2023-04-14T07:36:54.025" v="241" actId="1076"/>
      <pc:docMkLst>
        <pc:docMk/>
      </pc:docMkLst>
      <pc:sldChg chg="delSp add del mod">
        <pc:chgData name="맹제모" userId="a41d8659-c1ba-4479-a1a7-266a327ba2e4" providerId="ADAL" clId="{E9C977A1-336D-9542-9908-15631B98E136}" dt="2023-04-14T07:18:50.582" v="32" actId="2696"/>
        <pc:sldMkLst>
          <pc:docMk/>
          <pc:sldMk cId="3569210928" sldId="256"/>
        </pc:sldMkLst>
        <pc:picChg chg="del">
          <ac:chgData name="맹제모" userId="a41d8659-c1ba-4479-a1a7-266a327ba2e4" providerId="ADAL" clId="{E9C977A1-336D-9542-9908-15631B98E136}" dt="2023-04-14T07:18:44.644" v="31" actId="21"/>
          <ac:picMkLst>
            <pc:docMk/>
            <pc:sldMk cId="3569210928" sldId="256"/>
            <ac:picMk id="4" creationId="{B38F8819-D216-9BD1-9B3A-4CCE69A2DF6F}"/>
          </ac:picMkLst>
        </pc:picChg>
      </pc:sldChg>
      <pc:sldChg chg="modSp mod">
        <pc:chgData name="맹제모" userId="a41d8659-c1ba-4479-a1a7-266a327ba2e4" providerId="ADAL" clId="{E9C977A1-336D-9542-9908-15631B98E136}" dt="2023-04-14T07:36:54.025" v="241" actId="1076"/>
        <pc:sldMkLst>
          <pc:docMk/>
          <pc:sldMk cId="3041431269" sldId="498"/>
        </pc:sldMkLst>
        <pc:spChg chg="mod">
          <ac:chgData name="맹제모" userId="a41d8659-c1ba-4479-a1a7-266a327ba2e4" providerId="ADAL" clId="{E9C977A1-336D-9542-9908-15631B98E136}" dt="2023-04-14T07:36:54.025" v="241" actId="1076"/>
          <ac:spMkLst>
            <pc:docMk/>
            <pc:sldMk cId="3041431269" sldId="498"/>
            <ac:spMk id="7" creationId="{00000000-0000-0000-0000-000000000000}"/>
          </ac:spMkLst>
        </pc:spChg>
      </pc:sldChg>
      <pc:sldChg chg="del">
        <pc:chgData name="맹제모" userId="a41d8659-c1ba-4479-a1a7-266a327ba2e4" providerId="ADAL" clId="{E9C977A1-336D-9542-9908-15631B98E136}" dt="2023-04-14T07:36:44.263" v="235" actId="2696"/>
        <pc:sldMkLst>
          <pc:docMk/>
          <pc:sldMk cId="3845781638" sldId="591"/>
        </pc:sldMkLst>
      </pc:sldChg>
      <pc:sldChg chg="modSp mod">
        <pc:chgData name="맹제모" userId="a41d8659-c1ba-4479-a1a7-266a327ba2e4" providerId="ADAL" clId="{E9C977A1-336D-9542-9908-15631B98E136}" dt="2023-04-14T07:35:01.227" v="207" actId="20577"/>
        <pc:sldMkLst>
          <pc:docMk/>
          <pc:sldMk cId="2691997774" sldId="694"/>
        </pc:sldMkLst>
        <pc:spChg chg="mod">
          <ac:chgData name="맹제모" userId="a41d8659-c1ba-4479-a1a7-266a327ba2e4" providerId="ADAL" clId="{E9C977A1-336D-9542-9908-15631B98E136}" dt="2023-04-14T07:35:01.227" v="207" actId="20577"/>
          <ac:spMkLst>
            <pc:docMk/>
            <pc:sldMk cId="2691997774" sldId="694"/>
            <ac:spMk id="12" creationId="{2CC55B63-BF29-4477-8B35-90D403B7B5A0}"/>
          </ac:spMkLst>
        </pc:spChg>
      </pc:sldChg>
      <pc:sldChg chg="modSp mod">
        <pc:chgData name="맹제모" userId="a41d8659-c1ba-4479-a1a7-266a327ba2e4" providerId="ADAL" clId="{E9C977A1-336D-9542-9908-15631B98E136}" dt="2023-04-14T07:35:13.815" v="208" actId="404"/>
        <pc:sldMkLst>
          <pc:docMk/>
          <pc:sldMk cId="2233241064" sldId="695"/>
        </pc:sldMkLst>
        <pc:spChg chg="mod">
          <ac:chgData name="맹제모" userId="a41d8659-c1ba-4479-a1a7-266a327ba2e4" providerId="ADAL" clId="{E9C977A1-336D-9542-9908-15631B98E136}" dt="2023-04-14T07:35:13.815" v="208" actId="404"/>
          <ac:spMkLst>
            <pc:docMk/>
            <pc:sldMk cId="2233241064" sldId="695"/>
            <ac:spMk id="10" creationId="{F2163DA9-615D-068F-D54A-1F77BDD617B8}"/>
          </ac:spMkLst>
        </pc:spChg>
      </pc:sldChg>
      <pc:sldChg chg="modSp mod">
        <pc:chgData name="맹제모" userId="a41d8659-c1ba-4479-a1a7-266a327ba2e4" providerId="ADAL" clId="{E9C977A1-336D-9542-9908-15631B98E136}" dt="2023-04-14T07:35:23.182" v="209" actId="404"/>
        <pc:sldMkLst>
          <pc:docMk/>
          <pc:sldMk cId="3295539395" sldId="696"/>
        </pc:sldMkLst>
        <pc:spChg chg="mod">
          <ac:chgData name="맹제모" userId="a41d8659-c1ba-4479-a1a7-266a327ba2e4" providerId="ADAL" clId="{E9C977A1-336D-9542-9908-15631B98E136}" dt="2023-04-14T07:35:23.182" v="209" actId="404"/>
          <ac:spMkLst>
            <pc:docMk/>
            <pc:sldMk cId="3295539395" sldId="696"/>
            <ac:spMk id="10" creationId="{F2163DA9-615D-068F-D54A-1F77BDD617B8}"/>
          </ac:spMkLst>
        </pc:spChg>
      </pc:sldChg>
      <pc:sldChg chg="modSp mod">
        <pc:chgData name="맹제모" userId="a41d8659-c1ba-4479-a1a7-266a327ba2e4" providerId="ADAL" clId="{E9C977A1-336D-9542-9908-15631B98E136}" dt="2023-04-14T07:35:29.959" v="210" actId="255"/>
        <pc:sldMkLst>
          <pc:docMk/>
          <pc:sldMk cId="793730748" sldId="697"/>
        </pc:sldMkLst>
        <pc:spChg chg="mod">
          <ac:chgData name="맹제모" userId="a41d8659-c1ba-4479-a1a7-266a327ba2e4" providerId="ADAL" clId="{E9C977A1-336D-9542-9908-15631B98E136}" dt="2023-04-14T07:35:29.959" v="210" actId="255"/>
          <ac:spMkLst>
            <pc:docMk/>
            <pc:sldMk cId="793730748" sldId="697"/>
            <ac:spMk id="10" creationId="{F2163DA9-615D-068F-D54A-1F77BDD617B8}"/>
          </ac:spMkLst>
        </pc:spChg>
      </pc:sldChg>
      <pc:sldChg chg="addSp delSp modSp mod modAnim">
        <pc:chgData name="맹제모" userId="a41d8659-c1ba-4479-a1a7-266a327ba2e4" providerId="ADAL" clId="{E9C977A1-336D-9542-9908-15631B98E136}" dt="2023-04-14T07:36:35.834" v="234" actId="1038"/>
        <pc:sldMkLst>
          <pc:docMk/>
          <pc:sldMk cId="3920604684" sldId="704"/>
        </pc:sldMkLst>
        <pc:spChg chg="del mod">
          <ac:chgData name="맹제모" userId="a41d8659-c1ba-4479-a1a7-266a327ba2e4" providerId="ADAL" clId="{E9C977A1-336D-9542-9908-15631B98E136}" dt="2023-04-14T07:20:34.979" v="58" actId="478"/>
          <ac:spMkLst>
            <pc:docMk/>
            <pc:sldMk cId="3920604684" sldId="704"/>
            <ac:spMk id="3" creationId="{5AFC2A69-7C80-6FE3-CB16-D5ADB8C05BBE}"/>
          </ac:spMkLst>
        </pc:spChg>
        <pc:spChg chg="mod">
          <ac:chgData name="맹제모" userId="a41d8659-c1ba-4479-a1a7-266a327ba2e4" providerId="ADAL" clId="{E9C977A1-336D-9542-9908-15631B98E136}" dt="2023-04-14T07:36:10.378" v="216" actId="14100"/>
          <ac:spMkLst>
            <pc:docMk/>
            <pc:sldMk cId="3920604684" sldId="704"/>
            <ac:spMk id="4" creationId="{00000000-0000-0000-0000-000000000000}"/>
          </ac:spMkLst>
        </pc:spChg>
        <pc:spChg chg="del">
          <ac:chgData name="맹제모" userId="a41d8659-c1ba-4479-a1a7-266a327ba2e4" providerId="ADAL" clId="{E9C977A1-336D-9542-9908-15631B98E136}" dt="2023-04-14T07:17:20.159" v="0" actId="478"/>
          <ac:spMkLst>
            <pc:docMk/>
            <pc:sldMk cId="3920604684" sldId="704"/>
            <ac:spMk id="5" creationId="{7AEC69A1-63F6-1A38-7E24-2470E9A9132C}"/>
          </ac:spMkLst>
        </pc:spChg>
        <pc:spChg chg="add del">
          <ac:chgData name="맹제모" userId="a41d8659-c1ba-4479-a1a7-266a327ba2e4" providerId="ADAL" clId="{E9C977A1-336D-9542-9908-15631B98E136}" dt="2023-04-14T07:17:57.015" v="22" actId="22"/>
          <ac:spMkLst>
            <pc:docMk/>
            <pc:sldMk cId="3920604684" sldId="704"/>
            <ac:spMk id="7" creationId="{759F3C02-D6D3-ED25-ACBF-F553565E9D2E}"/>
          </ac:spMkLst>
        </pc:spChg>
        <pc:spChg chg="add del mod">
          <ac:chgData name="맹제모" userId="a41d8659-c1ba-4479-a1a7-266a327ba2e4" providerId="ADAL" clId="{E9C977A1-336D-9542-9908-15631B98E136}" dt="2023-04-14T07:20:32.561" v="57" actId="478"/>
          <ac:spMkLst>
            <pc:docMk/>
            <pc:sldMk cId="3920604684" sldId="704"/>
            <ac:spMk id="8" creationId="{ED9745EF-2677-D096-9135-87018F560BB9}"/>
          </ac:spMkLst>
        </pc:spChg>
        <pc:spChg chg="mod">
          <ac:chgData name="맹제모" userId="a41d8659-c1ba-4479-a1a7-266a327ba2e4" providerId="ADAL" clId="{E9C977A1-336D-9542-9908-15631B98E136}" dt="2023-04-14T07:18:09.619" v="26" actId="21"/>
          <ac:spMkLst>
            <pc:docMk/>
            <pc:sldMk cId="3920604684" sldId="704"/>
            <ac:spMk id="12" creationId="{2CC55B63-BF29-4477-8B35-90D403B7B5A0}"/>
          </ac:spMkLst>
        </pc:spChg>
        <pc:spChg chg="mod">
          <ac:chgData name="맹제모" userId="a41d8659-c1ba-4479-a1a7-266a327ba2e4" providerId="ADAL" clId="{E9C977A1-336D-9542-9908-15631B98E136}" dt="2023-04-14T07:36:35.834" v="234" actId="1038"/>
          <ac:spMkLst>
            <pc:docMk/>
            <pc:sldMk cId="3920604684" sldId="704"/>
            <ac:spMk id="13" creationId="{40A6E626-12CC-2373-F129-73A580D5AE5F}"/>
          </ac:spMkLst>
        </pc:spChg>
        <pc:spChg chg="mod">
          <ac:chgData name="맹제모" userId="a41d8659-c1ba-4479-a1a7-266a327ba2e4" providerId="ADAL" clId="{E9C977A1-336D-9542-9908-15631B98E136}" dt="2023-04-14T07:36:35.834" v="234" actId="1038"/>
          <ac:spMkLst>
            <pc:docMk/>
            <pc:sldMk cId="3920604684" sldId="704"/>
            <ac:spMk id="16" creationId="{702077AD-2290-39C2-F72C-824180410513}"/>
          </ac:spMkLst>
        </pc:spChg>
        <pc:spChg chg="mod">
          <ac:chgData name="맹제모" userId="a41d8659-c1ba-4479-a1a7-266a327ba2e4" providerId="ADAL" clId="{E9C977A1-336D-9542-9908-15631B98E136}" dt="2023-04-14T07:36:35.834" v="234" actId="1038"/>
          <ac:spMkLst>
            <pc:docMk/>
            <pc:sldMk cId="3920604684" sldId="704"/>
            <ac:spMk id="17" creationId="{0A52C88A-38A3-15D2-1853-54E43ED6F885}"/>
          </ac:spMkLst>
        </pc:spChg>
        <pc:spChg chg="add mod">
          <ac:chgData name="맹제모" userId="a41d8659-c1ba-4479-a1a7-266a327ba2e4" providerId="ADAL" clId="{E9C977A1-336D-9542-9908-15631B98E136}" dt="2023-04-14T07:36:35.834" v="234" actId="1038"/>
          <ac:spMkLst>
            <pc:docMk/>
            <pc:sldMk cId="3920604684" sldId="704"/>
            <ac:spMk id="19" creationId="{2B7F8B8A-F68A-DA3C-CE51-02C2CF0DA77C}"/>
          </ac:spMkLst>
        </pc:spChg>
        <pc:grpChg chg="add mod">
          <ac:chgData name="맹제모" userId="a41d8659-c1ba-4479-a1a7-266a327ba2e4" providerId="ADAL" clId="{E9C977A1-336D-9542-9908-15631B98E136}" dt="2023-04-14T07:36:35.834" v="234" actId="1038"/>
          <ac:grpSpMkLst>
            <pc:docMk/>
            <pc:sldMk cId="3920604684" sldId="704"/>
            <ac:grpSpMk id="14" creationId="{FEF93FA6-58B2-333B-EF30-261B099A221C}"/>
          </ac:grpSpMkLst>
        </pc:grpChg>
        <pc:grpChg chg="add mod">
          <ac:chgData name="맹제모" userId="a41d8659-c1ba-4479-a1a7-266a327ba2e4" providerId="ADAL" clId="{E9C977A1-336D-9542-9908-15631B98E136}" dt="2023-04-14T07:36:35.834" v="234" actId="1038"/>
          <ac:grpSpMkLst>
            <pc:docMk/>
            <pc:sldMk cId="3920604684" sldId="704"/>
            <ac:grpSpMk id="20" creationId="{6A54839D-6E2A-9C8C-AA7E-C99E7D65CC1B}"/>
          </ac:grpSpMkLst>
        </pc:grpChg>
        <pc:picChg chg="add del mod">
          <ac:chgData name="맹제모" userId="a41d8659-c1ba-4479-a1a7-266a327ba2e4" providerId="ADAL" clId="{E9C977A1-336D-9542-9908-15631B98E136}" dt="2023-04-14T07:19:38.390" v="42" actId="478"/>
          <ac:picMkLst>
            <pc:docMk/>
            <pc:sldMk cId="3920604684" sldId="704"/>
            <ac:picMk id="9" creationId="{C41EBB9B-1E83-36D6-E7D0-5F2C51047BF8}"/>
          </ac:picMkLst>
        </pc:picChg>
        <pc:picChg chg="add del mod">
          <ac:chgData name="맹제모" userId="a41d8659-c1ba-4479-a1a7-266a327ba2e4" providerId="ADAL" clId="{E9C977A1-336D-9542-9908-15631B98E136}" dt="2023-04-14T07:20:04.073" v="49" actId="478"/>
          <ac:picMkLst>
            <pc:docMk/>
            <pc:sldMk cId="3920604684" sldId="704"/>
            <ac:picMk id="10" creationId="{321A1BB4-A98B-D3F5-1D39-5B1166B45828}"/>
          </ac:picMkLst>
        </pc:picChg>
        <pc:picChg chg="add del mod">
          <ac:chgData name="맹제모" userId="a41d8659-c1ba-4479-a1a7-266a327ba2e4" providerId="ADAL" clId="{E9C977A1-336D-9542-9908-15631B98E136}" dt="2023-04-14T07:19:47.847" v="48"/>
          <ac:picMkLst>
            <pc:docMk/>
            <pc:sldMk cId="3920604684" sldId="704"/>
            <ac:picMk id="11" creationId="{DA91CEB2-8D85-ECAD-0490-DB26C21C357E}"/>
          </ac:picMkLst>
        </pc:picChg>
        <pc:picChg chg="mod">
          <ac:chgData name="맹제모" userId="a41d8659-c1ba-4479-a1a7-266a327ba2e4" providerId="ADAL" clId="{E9C977A1-336D-9542-9908-15631B98E136}" dt="2023-04-14T07:36:35.834" v="234" actId="1038"/>
          <ac:picMkLst>
            <pc:docMk/>
            <pc:sldMk cId="3920604684" sldId="704"/>
            <ac:picMk id="15" creationId="{12860CDE-B946-DE3F-73D5-CCFB7EF532C1}"/>
          </ac:picMkLst>
        </pc:picChg>
        <pc:picChg chg="add mod">
          <ac:chgData name="맹제모" userId="a41d8659-c1ba-4479-a1a7-266a327ba2e4" providerId="ADAL" clId="{E9C977A1-336D-9542-9908-15631B98E136}" dt="2023-04-14T07:36:35.834" v="234" actId="1038"/>
          <ac:picMkLst>
            <pc:docMk/>
            <pc:sldMk cId="3920604684" sldId="704"/>
            <ac:picMk id="18" creationId="{3A5551E4-DC18-BA0B-E6BB-196588331C98}"/>
          </ac:picMkLst>
        </pc:picChg>
      </pc:sldChg>
      <pc:sldChg chg="addSp delSp modSp add mod modAnim">
        <pc:chgData name="맹제모" userId="a41d8659-c1ba-4479-a1a7-266a327ba2e4" providerId="ADAL" clId="{E9C977A1-336D-9542-9908-15631B98E136}" dt="2023-04-14T07:34:02.003" v="198" actId="1038"/>
        <pc:sldMkLst>
          <pc:docMk/>
          <pc:sldMk cId="2334176876" sldId="709"/>
        </pc:sldMkLst>
        <pc:spChg chg="del">
          <ac:chgData name="맹제모" userId="a41d8659-c1ba-4479-a1a7-266a327ba2e4" providerId="ADAL" clId="{E9C977A1-336D-9542-9908-15631B98E136}" dt="2023-04-14T07:22:45.493" v="69" actId="478"/>
          <ac:spMkLst>
            <pc:docMk/>
            <pc:sldMk cId="2334176876" sldId="709"/>
            <ac:spMk id="3" creationId="{5AFC2A69-7C80-6FE3-CB16-D5ADB8C05BBE}"/>
          </ac:spMkLst>
        </pc:spChg>
        <pc:spChg chg="add mod">
          <ac:chgData name="맹제모" userId="a41d8659-c1ba-4479-a1a7-266a327ba2e4" providerId="ADAL" clId="{E9C977A1-336D-9542-9908-15631B98E136}" dt="2023-04-14T07:34:02.003" v="198" actId="1038"/>
          <ac:spMkLst>
            <pc:docMk/>
            <pc:sldMk cId="2334176876" sldId="709"/>
            <ac:spMk id="6" creationId="{EC59D238-DD71-17A3-F7B2-2D4A5D827123}"/>
          </ac:spMkLst>
        </pc:spChg>
        <pc:spChg chg="mod">
          <ac:chgData name="맹제모" userId="a41d8659-c1ba-4479-a1a7-266a327ba2e4" providerId="ADAL" clId="{E9C977A1-336D-9542-9908-15631B98E136}" dt="2023-04-14T07:21:38.027" v="66" actId="1076"/>
          <ac:spMkLst>
            <pc:docMk/>
            <pc:sldMk cId="2334176876" sldId="709"/>
            <ac:spMk id="8" creationId="{ED9745EF-2677-D096-9135-87018F560BB9}"/>
          </ac:spMkLst>
        </pc:spChg>
        <pc:spChg chg="add mod">
          <ac:chgData name="맹제모" userId="a41d8659-c1ba-4479-a1a7-266a327ba2e4" providerId="ADAL" clId="{E9C977A1-336D-9542-9908-15631B98E136}" dt="2023-04-14T07:34:02.003" v="198" actId="1038"/>
          <ac:spMkLst>
            <pc:docMk/>
            <pc:sldMk cId="2334176876" sldId="709"/>
            <ac:spMk id="10" creationId="{D303A166-739A-92A5-8619-EF24AF2A358B}"/>
          </ac:spMkLst>
        </pc:spChg>
        <pc:spChg chg="add mod">
          <ac:chgData name="맹제모" userId="a41d8659-c1ba-4479-a1a7-266a327ba2e4" providerId="ADAL" clId="{E9C977A1-336D-9542-9908-15631B98E136}" dt="2023-04-14T07:34:02.003" v="198" actId="1038"/>
          <ac:spMkLst>
            <pc:docMk/>
            <pc:sldMk cId="2334176876" sldId="709"/>
            <ac:spMk id="11" creationId="{3DC4A210-63DF-120B-8C8C-30A8069583E6}"/>
          </ac:spMkLst>
        </pc:spChg>
        <pc:spChg chg="mod">
          <ac:chgData name="맹제모" userId="a41d8659-c1ba-4479-a1a7-266a327ba2e4" providerId="ADAL" clId="{E9C977A1-336D-9542-9908-15631B98E136}" dt="2023-04-14T07:21:32.943" v="65" actId="20577"/>
          <ac:spMkLst>
            <pc:docMk/>
            <pc:sldMk cId="2334176876" sldId="709"/>
            <ac:spMk id="12" creationId="{2CC55B63-BF29-4477-8B35-90D403B7B5A0}"/>
          </ac:spMkLst>
        </pc:spChg>
        <pc:spChg chg="mod">
          <ac:chgData name="맹제모" userId="a41d8659-c1ba-4479-a1a7-266a327ba2e4" providerId="ADAL" clId="{E9C977A1-336D-9542-9908-15631B98E136}" dt="2023-04-14T07:34:02.003" v="198" actId="1038"/>
          <ac:spMkLst>
            <pc:docMk/>
            <pc:sldMk cId="2334176876" sldId="709"/>
            <ac:spMk id="13" creationId="{40A6E626-12CC-2373-F129-73A580D5AE5F}"/>
          </ac:spMkLst>
        </pc:spChg>
        <pc:spChg chg="add mod">
          <ac:chgData name="맹제모" userId="a41d8659-c1ba-4479-a1a7-266a327ba2e4" providerId="ADAL" clId="{E9C977A1-336D-9542-9908-15631B98E136}" dt="2023-04-14T07:34:02.003" v="198" actId="1038"/>
          <ac:spMkLst>
            <pc:docMk/>
            <pc:sldMk cId="2334176876" sldId="709"/>
            <ac:spMk id="20" creationId="{CC27418E-A4F4-C6D7-6759-4920DF0920FE}"/>
          </ac:spMkLst>
        </pc:spChg>
        <pc:spChg chg="add mod">
          <ac:chgData name="맹제모" userId="a41d8659-c1ba-4479-a1a7-266a327ba2e4" providerId="ADAL" clId="{E9C977A1-336D-9542-9908-15631B98E136}" dt="2023-04-14T07:34:02.003" v="198" actId="1038"/>
          <ac:spMkLst>
            <pc:docMk/>
            <pc:sldMk cId="2334176876" sldId="709"/>
            <ac:spMk id="23" creationId="{6E843BCA-4037-1D21-B5B9-D5BFAC13D145}"/>
          </ac:spMkLst>
        </pc:spChg>
        <pc:spChg chg="add mod">
          <ac:chgData name="맹제모" userId="a41d8659-c1ba-4479-a1a7-266a327ba2e4" providerId="ADAL" clId="{E9C977A1-336D-9542-9908-15631B98E136}" dt="2023-04-14T07:34:02.003" v="198" actId="1038"/>
          <ac:spMkLst>
            <pc:docMk/>
            <pc:sldMk cId="2334176876" sldId="709"/>
            <ac:spMk id="24" creationId="{146B4F0C-B1D7-9194-88CA-C18197597570}"/>
          </ac:spMkLst>
        </pc:spChg>
        <pc:grpChg chg="add del">
          <ac:chgData name="맹제모" userId="a41d8659-c1ba-4479-a1a7-266a327ba2e4" providerId="ADAL" clId="{E9C977A1-336D-9542-9908-15631B98E136}" dt="2023-04-14T07:23:50.326" v="85" actId="478"/>
          <ac:grpSpMkLst>
            <pc:docMk/>
            <pc:sldMk cId="2334176876" sldId="709"/>
            <ac:grpSpMk id="14" creationId="{FEF93FA6-58B2-333B-EF30-261B099A221C}"/>
          </ac:grpSpMkLst>
        </pc:grpChg>
        <pc:grpChg chg="add mod">
          <ac:chgData name="맹제모" userId="a41d8659-c1ba-4479-a1a7-266a327ba2e4" providerId="ADAL" clId="{E9C977A1-336D-9542-9908-15631B98E136}" dt="2023-04-14T07:34:02.003" v="198" actId="1038"/>
          <ac:grpSpMkLst>
            <pc:docMk/>
            <pc:sldMk cId="2334176876" sldId="709"/>
            <ac:grpSpMk id="18" creationId="{82E49788-AA31-69B2-E676-E380AD6ADCDA}"/>
          </ac:grpSpMkLst>
        </pc:grpChg>
        <pc:grpChg chg="add mod">
          <ac:chgData name="맹제모" userId="a41d8659-c1ba-4479-a1a7-266a327ba2e4" providerId="ADAL" clId="{E9C977A1-336D-9542-9908-15631B98E136}" dt="2023-04-14T07:34:02.003" v="198" actId="1038"/>
          <ac:grpSpMkLst>
            <pc:docMk/>
            <pc:sldMk cId="2334176876" sldId="709"/>
            <ac:grpSpMk id="22" creationId="{E58E9572-646E-74E1-9412-2805248F39EA}"/>
          </ac:grpSpMkLst>
        </pc:grpChg>
        <pc:grpChg chg="add mod">
          <ac:chgData name="맹제모" userId="a41d8659-c1ba-4479-a1a7-266a327ba2e4" providerId="ADAL" clId="{E9C977A1-336D-9542-9908-15631B98E136}" dt="2023-04-14T07:34:02.003" v="198" actId="1038"/>
          <ac:grpSpMkLst>
            <pc:docMk/>
            <pc:sldMk cId="2334176876" sldId="709"/>
            <ac:grpSpMk id="25" creationId="{863211E7-955A-EF5A-2961-B201013C0D86}"/>
          </ac:grpSpMkLst>
        </pc:grpChg>
        <pc:picChg chg="add del mod">
          <ac:chgData name="맹제모" userId="a41d8659-c1ba-4479-a1a7-266a327ba2e4" providerId="ADAL" clId="{E9C977A1-336D-9542-9908-15631B98E136}" dt="2023-04-14T07:28:05.848" v="134" actId="478"/>
          <ac:picMkLst>
            <pc:docMk/>
            <pc:sldMk cId="2334176876" sldId="709"/>
            <ac:picMk id="5" creationId="{638721AD-71FF-ACD7-7B85-668E401DF8DF}"/>
          </ac:picMkLst>
        </pc:picChg>
        <pc:picChg chg="add mod">
          <ac:chgData name="맹제모" userId="a41d8659-c1ba-4479-a1a7-266a327ba2e4" providerId="ADAL" clId="{E9C977A1-336D-9542-9908-15631B98E136}" dt="2023-04-14T07:34:02.003" v="198" actId="1038"/>
          <ac:picMkLst>
            <pc:docMk/>
            <pc:sldMk cId="2334176876" sldId="709"/>
            <ac:picMk id="7" creationId="{8B9A5ABB-91F9-0A5E-AF41-B711B9C76A8A}"/>
          </ac:picMkLst>
        </pc:picChg>
        <pc:picChg chg="add mod">
          <ac:chgData name="맹제모" userId="a41d8659-c1ba-4479-a1a7-266a327ba2e4" providerId="ADAL" clId="{E9C977A1-336D-9542-9908-15631B98E136}" dt="2023-04-14T07:34:02.003" v="198" actId="1038"/>
          <ac:picMkLst>
            <pc:docMk/>
            <pc:sldMk cId="2334176876" sldId="709"/>
            <ac:picMk id="9" creationId="{25FB1B49-A64A-4146-9AA1-484D31EF8118}"/>
          </ac:picMkLst>
        </pc:picChg>
        <pc:picChg chg="add mod">
          <ac:chgData name="맹제모" userId="a41d8659-c1ba-4479-a1a7-266a327ba2e4" providerId="ADAL" clId="{E9C977A1-336D-9542-9908-15631B98E136}" dt="2023-04-14T07:34:02.003" v="198" actId="1038"/>
          <ac:picMkLst>
            <pc:docMk/>
            <pc:sldMk cId="2334176876" sldId="709"/>
            <ac:picMk id="19" creationId="{C979E02A-C743-F7A0-31BE-A79746867470}"/>
          </ac:picMkLst>
        </pc:picChg>
        <pc:picChg chg="add mod">
          <ac:chgData name="맹제모" userId="a41d8659-c1ba-4479-a1a7-266a327ba2e4" providerId="ADAL" clId="{E9C977A1-336D-9542-9908-15631B98E136}" dt="2023-04-14T07:34:02.003" v="198" actId="1038"/>
          <ac:picMkLst>
            <pc:docMk/>
            <pc:sldMk cId="2334176876" sldId="709"/>
            <ac:picMk id="21" creationId="{A88ADD57-94DA-7138-2A7B-8B8947D60E6F}"/>
          </ac:picMkLst>
        </pc:picChg>
        <pc:picChg chg="add mod">
          <ac:chgData name="맹제모" userId="a41d8659-c1ba-4479-a1a7-266a327ba2e4" providerId="ADAL" clId="{E9C977A1-336D-9542-9908-15631B98E136}" dt="2023-04-14T07:34:02.003" v="198" actId="1038"/>
          <ac:picMkLst>
            <pc:docMk/>
            <pc:sldMk cId="2334176876" sldId="709"/>
            <ac:picMk id="26" creationId="{A6F5F666-1F17-F067-DD8B-435132EBAD2A}"/>
          </ac:picMkLst>
        </pc:picChg>
      </pc:sldChg>
      <pc:sldChg chg="addSp delSp modSp add del mod">
        <pc:chgData name="맹제모" userId="a41d8659-c1ba-4479-a1a7-266a327ba2e4" providerId="ADAL" clId="{E9C977A1-336D-9542-9908-15631B98E136}" dt="2023-04-14T07:34:10.768" v="199" actId="2696"/>
        <pc:sldMkLst>
          <pc:docMk/>
          <pc:sldMk cId="916604044" sldId="710"/>
        </pc:sldMkLst>
        <pc:picChg chg="add del mod">
          <ac:chgData name="맹제모" userId="a41d8659-c1ba-4479-a1a7-266a327ba2e4" providerId="ADAL" clId="{E9C977A1-336D-9542-9908-15631B98E136}" dt="2023-04-14T07:27:37.744" v="129" actId="478"/>
          <ac:picMkLst>
            <pc:docMk/>
            <pc:sldMk cId="916604044" sldId="710"/>
            <ac:picMk id="3" creationId="{062CF088-DF7B-584B-2C0F-D5E83CF2F6F4}"/>
          </ac:picMkLst>
        </pc:picChg>
        <pc:picChg chg="del">
          <ac:chgData name="맹제모" userId="a41d8659-c1ba-4479-a1a7-266a327ba2e4" providerId="ADAL" clId="{E9C977A1-336D-9542-9908-15631B98E136}" dt="2023-04-14T07:26:45.013" v="106" actId="478"/>
          <ac:picMkLst>
            <pc:docMk/>
            <pc:sldMk cId="916604044" sldId="710"/>
            <ac:picMk id="5" creationId="{638721AD-71FF-ACD7-7B85-668E401DF8DF}"/>
          </ac:picMkLst>
        </pc:picChg>
      </pc:sldChg>
      <pc:sldChg chg="add del">
        <pc:chgData name="맹제모" userId="a41d8659-c1ba-4479-a1a7-266a327ba2e4" providerId="ADAL" clId="{E9C977A1-336D-9542-9908-15631B98E136}" dt="2023-04-14T07:34:12.085" v="200" actId="2696"/>
        <pc:sldMkLst>
          <pc:docMk/>
          <pc:sldMk cId="2318206277" sldId="711"/>
        </pc:sldMkLst>
      </pc:sldChg>
      <pc:sldChg chg="add del">
        <pc:chgData name="맹제모" userId="a41d8659-c1ba-4479-a1a7-266a327ba2e4" providerId="ADAL" clId="{E9C977A1-336D-9542-9908-15631B98E136}" dt="2023-04-14T07:34:13.254" v="201" actId="2696"/>
        <pc:sldMkLst>
          <pc:docMk/>
          <pc:sldMk cId="2612289860" sldId="712"/>
        </pc:sldMkLst>
      </pc:sldChg>
      <pc:sldChg chg="add del">
        <pc:chgData name="맹제모" userId="a41d8659-c1ba-4479-a1a7-266a327ba2e4" providerId="ADAL" clId="{E9C977A1-336D-9542-9908-15631B98E136}" dt="2023-04-14T07:34:14.178" v="202" actId="2696"/>
        <pc:sldMkLst>
          <pc:docMk/>
          <pc:sldMk cId="2842221460" sldId="713"/>
        </pc:sldMkLst>
      </pc:sldChg>
    </pc:docChg>
  </pc:docChgLst>
  <pc:docChgLst>
    <pc:chgData name="맹제모" userId="a41d8659-c1ba-4479-a1a7-266a327ba2e4" providerId="ADAL" clId="{ACB80A46-C7C6-304B-8BE3-90F6AC3461C8}"/>
    <pc:docChg chg="undo redo custSel addSld delSld modSld sldOrd modSection">
      <pc:chgData name="맹제모" userId="a41d8659-c1ba-4479-a1a7-266a327ba2e4" providerId="ADAL" clId="{ACB80A46-C7C6-304B-8BE3-90F6AC3461C8}" dt="2023-02-22T10:23:19.142" v="4420" actId="478"/>
      <pc:docMkLst>
        <pc:docMk/>
      </pc:docMkLst>
      <pc:sldChg chg="modSp mod">
        <pc:chgData name="맹제모" userId="a41d8659-c1ba-4479-a1a7-266a327ba2e4" providerId="ADAL" clId="{ACB80A46-C7C6-304B-8BE3-90F6AC3461C8}" dt="2023-02-21T07:20:30.586" v="1756" actId="1076"/>
        <pc:sldMkLst>
          <pc:docMk/>
          <pc:sldMk cId="784506346" sldId="678"/>
        </pc:sldMkLst>
        <pc:picChg chg="mod">
          <ac:chgData name="맹제모" userId="a41d8659-c1ba-4479-a1a7-266a327ba2e4" providerId="ADAL" clId="{ACB80A46-C7C6-304B-8BE3-90F6AC3461C8}" dt="2023-02-21T07:20:30.586" v="1756" actId="1076"/>
          <ac:picMkLst>
            <pc:docMk/>
            <pc:sldMk cId="784506346" sldId="678"/>
            <ac:picMk id="5" creationId="{924F8CE6-A4D4-6BEC-3B26-D2C4441E0F94}"/>
          </ac:picMkLst>
        </pc:picChg>
      </pc:sldChg>
      <pc:sldChg chg="addSp delSp del mod">
        <pc:chgData name="맹제모" userId="a41d8659-c1ba-4479-a1a7-266a327ba2e4" providerId="ADAL" clId="{ACB80A46-C7C6-304B-8BE3-90F6AC3461C8}" dt="2023-02-21T05:06:02.797" v="790" actId="2696"/>
        <pc:sldMkLst>
          <pc:docMk/>
          <pc:sldMk cId="611264147" sldId="682"/>
        </pc:sldMkLst>
        <pc:spChg chg="add del">
          <ac:chgData name="맹제모" userId="a41d8659-c1ba-4479-a1a7-266a327ba2e4" providerId="ADAL" clId="{ACB80A46-C7C6-304B-8BE3-90F6AC3461C8}" dt="2023-02-21T04:44:46.761" v="1" actId="22"/>
          <ac:spMkLst>
            <pc:docMk/>
            <pc:sldMk cId="611264147" sldId="682"/>
            <ac:spMk id="5" creationId="{9DA85547-3EC0-B935-FCBB-C5718FA85D13}"/>
          </ac:spMkLst>
        </pc:spChg>
      </pc:sldChg>
      <pc:sldChg chg="addSp delSp modSp add mod">
        <pc:chgData name="맹제모" userId="a41d8659-c1ba-4479-a1a7-266a327ba2e4" providerId="ADAL" clId="{ACB80A46-C7C6-304B-8BE3-90F6AC3461C8}" dt="2023-02-21T04:54:17.327" v="789" actId="12789"/>
        <pc:sldMkLst>
          <pc:docMk/>
          <pc:sldMk cId="1514134978" sldId="683"/>
        </pc:sldMkLst>
        <pc:spChg chg="add mod">
          <ac:chgData name="맹제모" userId="a41d8659-c1ba-4479-a1a7-266a327ba2e4" providerId="ADAL" clId="{ACB80A46-C7C6-304B-8BE3-90F6AC3461C8}" dt="2023-02-21T04:54:17.327" v="789" actId="12789"/>
          <ac:spMkLst>
            <pc:docMk/>
            <pc:sldMk cId="1514134978" sldId="683"/>
            <ac:spMk id="3" creationId="{50798ED9-EB8E-81B4-5051-80403B0B04CB}"/>
          </ac:spMkLst>
        </pc:spChg>
        <pc:spChg chg="add mod">
          <ac:chgData name="맹제모" userId="a41d8659-c1ba-4479-a1a7-266a327ba2e4" providerId="ADAL" clId="{ACB80A46-C7C6-304B-8BE3-90F6AC3461C8}" dt="2023-02-21T04:54:17.327" v="789" actId="12789"/>
          <ac:spMkLst>
            <pc:docMk/>
            <pc:sldMk cId="1514134978" sldId="683"/>
            <ac:spMk id="5" creationId="{63B51604-50D4-D5AD-E257-4C041B9A7908}"/>
          </ac:spMkLst>
        </pc:spChg>
        <pc:spChg chg="add mod">
          <ac:chgData name="맹제모" userId="a41d8659-c1ba-4479-a1a7-266a327ba2e4" providerId="ADAL" clId="{ACB80A46-C7C6-304B-8BE3-90F6AC3461C8}" dt="2023-02-21T04:53:33.767" v="784" actId="1035"/>
          <ac:spMkLst>
            <pc:docMk/>
            <pc:sldMk cId="1514134978" sldId="683"/>
            <ac:spMk id="6" creationId="{BE481C5F-6BEC-BBB8-B938-997A93763152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7" creationId="{F78C303B-B93E-A263-EA07-35353EC60841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8" creationId="{7B0B1233-A443-3590-D13A-986B3F8EEE67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9" creationId="{68194C64-2640-BE4F-8F94-FF4BA798E817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10" creationId="{E5595209-8BCB-F446-F699-729549099223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11" creationId="{22D17E49-45F1-F02C-DA5F-B1C0FE182D84}"/>
          </ac:spMkLst>
        </pc:spChg>
        <pc:spChg chg="mod">
          <ac:chgData name="맹제모" userId="a41d8659-c1ba-4479-a1a7-266a327ba2e4" providerId="ADAL" clId="{ACB80A46-C7C6-304B-8BE3-90F6AC3461C8}" dt="2023-02-21T04:45:13.404" v="56" actId="20577"/>
          <ac:spMkLst>
            <pc:docMk/>
            <pc:sldMk cId="1514134978" sldId="683"/>
            <ac:spMk id="12" creationId="{2CC55B63-BF29-4477-8B35-90D403B7B5A0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13" creationId="{0CEE8C95-4149-083F-D16A-0DD99FF302CA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15" creationId="{C4D3F79B-D73E-A8C3-9EC7-5ADD7E193360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16" creationId="{0EB5706A-44AA-7854-0894-5A479BA555AA}"/>
          </ac:spMkLst>
        </pc:spChg>
        <pc:spChg chg="mod">
          <ac:chgData name="맹제모" userId="a41d8659-c1ba-4479-a1a7-266a327ba2e4" providerId="ADAL" clId="{ACB80A46-C7C6-304B-8BE3-90F6AC3461C8}" dt="2023-02-21T04:53:44.940" v="785" actId="12789"/>
          <ac:spMkLst>
            <pc:docMk/>
            <pc:sldMk cId="1514134978" sldId="683"/>
            <ac:spMk id="17" creationId="{DFE51157-9849-7C75-B63E-E1272009C118}"/>
          </ac:spMkLst>
        </pc:spChg>
        <pc:spChg chg="mod">
          <ac:chgData name="맹제모" userId="a41d8659-c1ba-4479-a1a7-266a327ba2e4" providerId="ADAL" clId="{ACB80A46-C7C6-304B-8BE3-90F6AC3461C8}" dt="2023-02-21T04:53:54.373" v="786" actId="12789"/>
          <ac:spMkLst>
            <pc:docMk/>
            <pc:sldMk cId="1514134978" sldId="683"/>
            <ac:spMk id="18" creationId="{6A549351-853A-FEAF-7CC7-34BF6B1D37B2}"/>
          </ac:spMkLst>
        </pc:spChg>
        <pc:spChg chg="mod">
          <ac:chgData name="맹제모" userId="a41d8659-c1ba-4479-a1a7-266a327ba2e4" providerId="ADAL" clId="{ACB80A46-C7C6-304B-8BE3-90F6AC3461C8}" dt="2023-02-21T04:54:01.868" v="787" actId="12789"/>
          <ac:spMkLst>
            <pc:docMk/>
            <pc:sldMk cId="1514134978" sldId="683"/>
            <ac:spMk id="19" creationId="{98718A12-B82A-003C-E3BD-2F8602464D1D}"/>
          </ac:spMkLst>
        </pc:spChg>
        <pc:spChg chg="mod">
          <ac:chgData name="맹제모" userId="a41d8659-c1ba-4479-a1a7-266a327ba2e4" providerId="ADAL" clId="{ACB80A46-C7C6-304B-8BE3-90F6AC3461C8}" dt="2023-02-21T04:54:10.958" v="788" actId="12789"/>
          <ac:spMkLst>
            <pc:docMk/>
            <pc:sldMk cId="1514134978" sldId="683"/>
            <ac:spMk id="20" creationId="{DC53CA97-C1DF-15F8-9ADB-547C52E30282}"/>
          </ac:spMkLst>
        </pc:spChg>
        <pc:spChg chg="mod">
          <ac:chgData name="맹제모" userId="a41d8659-c1ba-4479-a1a7-266a327ba2e4" providerId="ADAL" clId="{ACB80A46-C7C6-304B-8BE3-90F6AC3461C8}" dt="2023-02-21T04:53:44.940" v="785" actId="12789"/>
          <ac:spMkLst>
            <pc:docMk/>
            <pc:sldMk cId="1514134978" sldId="683"/>
            <ac:spMk id="21" creationId="{A9874D4F-E85D-ACDC-8CBF-D39670BD14EA}"/>
          </ac:spMkLst>
        </pc:spChg>
        <pc:spChg chg="mod">
          <ac:chgData name="맹제모" userId="a41d8659-c1ba-4479-a1a7-266a327ba2e4" providerId="ADAL" clId="{ACB80A46-C7C6-304B-8BE3-90F6AC3461C8}" dt="2023-02-21T04:53:54.373" v="786" actId="12789"/>
          <ac:spMkLst>
            <pc:docMk/>
            <pc:sldMk cId="1514134978" sldId="683"/>
            <ac:spMk id="22" creationId="{A1D1D1CA-3E19-8B84-F00B-14B6B3116C80}"/>
          </ac:spMkLst>
        </pc:spChg>
        <pc:spChg chg="mod">
          <ac:chgData name="맹제모" userId="a41d8659-c1ba-4479-a1a7-266a327ba2e4" providerId="ADAL" clId="{ACB80A46-C7C6-304B-8BE3-90F6AC3461C8}" dt="2023-02-21T04:54:01.868" v="787" actId="12789"/>
          <ac:spMkLst>
            <pc:docMk/>
            <pc:sldMk cId="1514134978" sldId="683"/>
            <ac:spMk id="23" creationId="{1E998280-13D4-C31C-6238-FCC547C391A7}"/>
          </ac:spMkLst>
        </pc:spChg>
        <pc:spChg chg="mod">
          <ac:chgData name="맹제모" userId="a41d8659-c1ba-4479-a1a7-266a327ba2e4" providerId="ADAL" clId="{ACB80A46-C7C6-304B-8BE3-90F6AC3461C8}" dt="2023-02-21T04:54:10.958" v="788" actId="12789"/>
          <ac:spMkLst>
            <pc:docMk/>
            <pc:sldMk cId="1514134978" sldId="683"/>
            <ac:spMk id="24" creationId="{49D86F30-2AD9-9521-CD9F-B4487787A718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25" creationId="{98B12AEE-D098-A4FD-3227-AB316C3FA6F4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26" creationId="{1531B7D6-E308-3BAA-B5B7-0CC96A9BBA78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27" creationId="{4BAD2292-A62A-DED8-BC82-3560AB00D765}"/>
          </ac:spMkLst>
        </pc:spChg>
        <pc:spChg chg="add del mod">
          <ac:chgData name="맹제모" userId="a41d8659-c1ba-4479-a1a7-266a327ba2e4" providerId="ADAL" clId="{ACB80A46-C7C6-304B-8BE3-90F6AC3461C8}" dt="2023-02-21T04:49:03.647" v="350"/>
          <ac:spMkLst>
            <pc:docMk/>
            <pc:sldMk cId="1514134978" sldId="683"/>
            <ac:spMk id="29" creationId="{3741A3D0-DCDD-4C9D-DB65-B3525600DE0C}"/>
          </ac:spMkLst>
        </pc:spChg>
        <pc:spChg chg="add mod">
          <ac:chgData name="맹제모" userId="a41d8659-c1ba-4479-a1a7-266a327ba2e4" providerId="ADAL" clId="{ACB80A46-C7C6-304B-8BE3-90F6AC3461C8}" dt="2023-02-21T04:53:44.940" v="785" actId="12789"/>
          <ac:spMkLst>
            <pc:docMk/>
            <pc:sldMk cId="1514134978" sldId="683"/>
            <ac:spMk id="31" creationId="{F4C5E615-47FB-03D2-430E-2D002B0A1976}"/>
          </ac:spMkLst>
        </pc:spChg>
        <pc:spChg chg="add mod">
          <ac:chgData name="맹제모" userId="a41d8659-c1ba-4479-a1a7-266a327ba2e4" providerId="ADAL" clId="{ACB80A46-C7C6-304B-8BE3-90F6AC3461C8}" dt="2023-02-21T04:53:54.373" v="786" actId="12789"/>
          <ac:spMkLst>
            <pc:docMk/>
            <pc:sldMk cId="1514134978" sldId="683"/>
            <ac:spMk id="33" creationId="{C321BFF2-D018-5427-B544-239136BB3D4B}"/>
          </ac:spMkLst>
        </pc:spChg>
        <pc:spChg chg="add mod">
          <ac:chgData name="맹제모" userId="a41d8659-c1ba-4479-a1a7-266a327ba2e4" providerId="ADAL" clId="{ACB80A46-C7C6-304B-8BE3-90F6AC3461C8}" dt="2023-02-21T04:54:01.868" v="787" actId="12789"/>
          <ac:spMkLst>
            <pc:docMk/>
            <pc:sldMk cId="1514134978" sldId="683"/>
            <ac:spMk id="34" creationId="{C8F94E05-C64E-C7CA-E847-87CE2E5DC4AA}"/>
          </ac:spMkLst>
        </pc:spChg>
        <pc:spChg chg="add mod">
          <ac:chgData name="맹제모" userId="a41d8659-c1ba-4479-a1a7-266a327ba2e4" providerId="ADAL" clId="{ACB80A46-C7C6-304B-8BE3-90F6AC3461C8}" dt="2023-02-21T04:54:10.958" v="788" actId="12789"/>
          <ac:spMkLst>
            <pc:docMk/>
            <pc:sldMk cId="1514134978" sldId="683"/>
            <ac:spMk id="35" creationId="{269C45BB-28CA-5BA9-B48A-64239D7DF121}"/>
          </ac:spMkLst>
        </pc:spChg>
        <pc:spChg chg="add mod">
          <ac:chgData name="맹제모" userId="a41d8659-c1ba-4479-a1a7-266a327ba2e4" providerId="ADAL" clId="{ACB80A46-C7C6-304B-8BE3-90F6AC3461C8}" dt="2023-02-21T04:53:44.940" v="785" actId="12789"/>
          <ac:spMkLst>
            <pc:docMk/>
            <pc:sldMk cId="1514134978" sldId="683"/>
            <ac:spMk id="36" creationId="{6A04F18B-E120-BB33-24BC-D3B8348CFAFC}"/>
          </ac:spMkLst>
        </pc:spChg>
        <pc:spChg chg="add mod">
          <ac:chgData name="맹제모" userId="a41d8659-c1ba-4479-a1a7-266a327ba2e4" providerId="ADAL" clId="{ACB80A46-C7C6-304B-8BE3-90F6AC3461C8}" dt="2023-02-21T04:53:54.373" v="786" actId="12789"/>
          <ac:spMkLst>
            <pc:docMk/>
            <pc:sldMk cId="1514134978" sldId="683"/>
            <ac:spMk id="37" creationId="{FE370DBB-5458-B8ED-8006-134749FDED62}"/>
          </ac:spMkLst>
        </pc:spChg>
        <pc:spChg chg="add mod">
          <ac:chgData name="맹제모" userId="a41d8659-c1ba-4479-a1a7-266a327ba2e4" providerId="ADAL" clId="{ACB80A46-C7C6-304B-8BE3-90F6AC3461C8}" dt="2023-02-21T04:54:01.868" v="787" actId="12789"/>
          <ac:spMkLst>
            <pc:docMk/>
            <pc:sldMk cId="1514134978" sldId="683"/>
            <ac:spMk id="38" creationId="{4D659BDA-3EAF-AB13-326B-E06769340A91}"/>
          </ac:spMkLst>
        </pc:spChg>
        <pc:spChg chg="add mod">
          <ac:chgData name="맹제모" userId="a41d8659-c1ba-4479-a1a7-266a327ba2e4" providerId="ADAL" clId="{ACB80A46-C7C6-304B-8BE3-90F6AC3461C8}" dt="2023-02-21T04:54:10.958" v="788" actId="12789"/>
          <ac:spMkLst>
            <pc:docMk/>
            <pc:sldMk cId="1514134978" sldId="683"/>
            <ac:spMk id="39" creationId="{1A0A7753-D43A-C22F-8E84-30BE69528514}"/>
          </ac:spMkLst>
        </pc:spChg>
        <pc:spChg chg="add mod">
          <ac:chgData name="맹제모" userId="a41d8659-c1ba-4479-a1a7-266a327ba2e4" providerId="ADAL" clId="{ACB80A46-C7C6-304B-8BE3-90F6AC3461C8}" dt="2023-02-21T04:54:17.327" v="789" actId="12789"/>
          <ac:spMkLst>
            <pc:docMk/>
            <pc:sldMk cId="1514134978" sldId="683"/>
            <ac:spMk id="40" creationId="{7A3A1E12-92F0-BA97-A44F-BC54EB3228A4}"/>
          </ac:spMkLst>
        </pc:spChg>
        <pc:spChg chg="add mod">
          <ac:chgData name="맹제모" userId="a41d8659-c1ba-4479-a1a7-266a327ba2e4" providerId="ADAL" clId="{ACB80A46-C7C6-304B-8BE3-90F6AC3461C8}" dt="2023-02-21T04:54:17.327" v="789" actId="12789"/>
          <ac:spMkLst>
            <pc:docMk/>
            <pc:sldMk cId="1514134978" sldId="683"/>
            <ac:spMk id="41" creationId="{78541BB0-4123-0102-9178-99841F943E6C}"/>
          </ac:spMkLst>
        </pc:spChg>
        <pc:picChg chg="del">
          <ac:chgData name="맹제모" userId="a41d8659-c1ba-4479-a1a7-266a327ba2e4" providerId="ADAL" clId="{ACB80A46-C7C6-304B-8BE3-90F6AC3461C8}" dt="2023-02-21T04:45:46.166" v="79" actId="478"/>
          <ac:picMkLst>
            <pc:docMk/>
            <pc:sldMk cId="1514134978" sldId="683"/>
            <ac:picMk id="28" creationId="{5B10748F-5753-0680-DF8A-243D1DC15E76}"/>
          </ac:picMkLst>
        </pc:picChg>
        <pc:picChg chg="del">
          <ac:chgData name="맹제모" userId="a41d8659-c1ba-4479-a1a7-266a327ba2e4" providerId="ADAL" clId="{ACB80A46-C7C6-304B-8BE3-90F6AC3461C8}" dt="2023-02-21T04:45:43.063" v="77" actId="478"/>
          <ac:picMkLst>
            <pc:docMk/>
            <pc:sldMk cId="1514134978" sldId="683"/>
            <ac:picMk id="30" creationId="{B59E325B-7B04-1D50-C871-22FE1BED0C01}"/>
          </ac:picMkLst>
        </pc:picChg>
        <pc:picChg chg="del">
          <ac:chgData name="맹제모" userId="a41d8659-c1ba-4479-a1a7-266a327ba2e4" providerId="ADAL" clId="{ACB80A46-C7C6-304B-8BE3-90F6AC3461C8}" dt="2023-02-21T04:45:44.530" v="78" actId="478"/>
          <ac:picMkLst>
            <pc:docMk/>
            <pc:sldMk cId="1514134978" sldId="683"/>
            <ac:picMk id="32" creationId="{2458ADB8-B72B-488B-0FD8-9EE11D600CC2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1T05:10:58.131" v="821" actId="1076"/>
        <pc:sldMkLst>
          <pc:docMk/>
          <pc:sldMk cId="4045981014" sldId="684"/>
        </pc:sldMkLst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3" creationId="{50798ED9-EB8E-81B4-5051-80403B0B04CB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5" creationId="{63B51604-50D4-D5AD-E257-4C041B9A7908}"/>
          </ac:spMkLst>
        </pc:spChg>
        <pc:spChg chg="del">
          <ac:chgData name="맹제모" userId="a41d8659-c1ba-4479-a1a7-266a327ba2e4" providerId="ADAL" clId="{ACB80A46-C7C6-304B-8BE3-90F6AC3461C8}" dt="2023-02-21T05:07:34.274" v="806" actId="478"/>
          <ac:spMkLst>
            <pc:docMk/>
            <pc:sldMk cId="4045981014" sldId="684"/>
            <ac:spMk id="6" creationId="{BE481C5F-6BEC-BBB8-B938-997A93763152}"/>
          </ac:spMkLst>
        </pc:spChg>
        <pc:spChg chg="mod">
          <ac:chgData name="맹제모" userId="a41d8659-c1ba-4479-a1a7-266a327ba2e4" providerId="ADAL" clId="{ACB80A46-C7C6-304B-8BE3-90F6AC3461C8}" dt="2023-02-21T05:08:09.301" v="809" actId="1076"/>
          <ac:spMkLst>
            <pc:docMk/>
            <pc:sldMk cId="4045981014" sldId="684"/>
            <ac:spMk id="12" creationId="{2CC55B63-BF29-4477-8B35-90D403B7B5A0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17" creationId="{DFE51157-9849-7C75-B63E-E1272009C118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18" creationId="{6A549351-853A-FEAF-7CC7-34BF6B1D37B2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19" creationId="{98718A12-B82A-003C-E3BD-2F8602464D1D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20" creationId="{DC53CA97-C1DF-15F8-9ADB-547C52E30282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21" creationId="{A9874D4F-E85D-ACDC-8CBF-D39670BD14EA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22" creationId="{A1D1D1CA-3E19-8B84-F00B-14B6B3116C80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23" creationId="{1E998280-13D4-C31C-6238-FCC547C391A7}"/>
          </ac:spMkLst>
        </pc:spChg>
        <pc:spChg chg="del">
          <ac:chgData name="맹제모" userId="a41d8659-c1ba-4479-a1a7-266a327ba2e4" providerId="ADAL" clId="{ACB80A46-C7C6-304B-8BE3-90F6AC3461C8}" dt="2023-02-21T05:08:13.295" v="810" actId="478"/>
          <ac:spMkLst>
            <pc:docMk/>
            <pc:sldMk cId="4045981014" sldId="684"/>
            <ac:spMk id="24" creationId="{49D86F30-2AD9-9521-CD9F-B4487787A718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1" creationId="{F4C5E615-47FB-03D2-430E-2D002B0A1976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3" creationId="{C321BFF2-D018-5427-B544-239136BB3D4B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4" creationId="{C8F94E05-C64E-C7CA-E847-87CE2E5DC4AA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5" creationId="{269C45BB-28CA-5BA9-B48A-64239D7DF121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6" creationId="{6A04F18B-E120-BB33-24BC-D3B8348CFAFC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7" creationId="{FE370DBB-5458-B8ED-8006-134749FDED62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8" creationId="{4D659BDA-3EAF-AB13-326B-E06769340A91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39" creationId="{1A0A7753-D43A-C22F-8E84-30BE69528514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40" creationId="{7A3A1E12-92F0-BA97-A44F-BC54EB3228A4}"/>
          </ac:spMkLst>
        </pc:spChg>
        <pc:spChg chg="del">
          <ac:chgData name="맹제모" userId="a41d8659-c1ba-4479-a1a7-266a327ba2e4" providerId="ADAL" clId="{ACB80A46-C7C6-304B-8BE3-90F6AC3461C8}" dt="2023-02-21T05:07:38.178" v="807" actId="478"/>
          <ac:spMkLst>
            <pc:docMk/>
            <pc:sldMk cId="4045981014" sldId="684"/>
            <ac:spMk id="41" creationId="{78541BB0-4123-0102-9178-99841F943E6C}"/>
          </ac:spMkLst>
        </pc:spChg>
        <pc:picChg chg="add del mod">
          <ac:chgData name="맹제모" userId="a41d8659-c1ba-4479-a1a7-266a327ba2e4" providerId="ADAL" clId="{ACB80A46-C7C6-304B-8BE3-90F6AC3461C8}" dt="2023-02-21T05:09:08.650" v="818" actId="478"/>
          <ac:picMkLst>
            <pc:docMk/>
            <pc:sldMk cId="4045981014" sldId="684"/>
            <ac:picMk id="7" creationId="{B26E48FD-1CDE-7ED5-069B-41F3E806EBF3}"/>
          </ac:picMkLst>
        </pc:picChg>
        <pc:picChg chg="add mod">
          <ac:chgData name="맹제모" userId="a41d8659-c1ba-4479-a1a7-266a327ba2e4" providerId="ADAL" clId="{ACB80A46-C7C6-304B-8BE3-90F6AC3461C8}" dt="2023-02-21T05:10:58.131" v="821" actId="1076"/>
          <ac:picMkLst>
            <pc:docMk/>
            <pc:sldMk cId="4045981014" sldId="684"/>
            <ac:picMk id="8" creationId="{47FFEBF9-358E-6A1A-FC70-EE06CFA38B80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08:51:23.464" v="3723" actId="20577"/>
        <pc:sldMkLst>
          <pc:docMk/>
          <pc:sldMk cId="1058608264" sldId="685"/>
        </pc:sldMkLst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" creationId="{50798ED9-EB8E-81B4-5051-80403B0B04CB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5" creationId="{63B51604-50D4-D5AD-E257-4C041B9A7908}"/>
          </ac:spMkLst>
        </pc:spChg>
        <pc:spChg chg="del">
          <ac:chgData name="맹제모" userId="a41d8659-c1ba-4479-a1a7-266a327ba2e4" providerId="ADAL" clId="{ACB80A46-C7C6-304B-8BE3-90F6AC3461C8}" dt="2023-02-21T05:12:34.719" v="967" actId="478"/>
          <ac:spMkLst>
            <pc:docMk/>
            <pc:sldMk cId="1058608264" sldId="685"/>
            <ac:spMk id="6" creationId="{BE481C5F-6BEC-BBB8-B938-997A93763152}"/>
          </ac:spMkLst>
        </pc:spChg>
        <pc:spChg chg="mod">
          <ac:chgData name="맹제모" userId="a41d8659-c1ba-4479-a1a7-266a327ba2e4" providerId="ADAL" clId="{ACB80A46-C7C6-304B-8BE3-90F6AC3461C8}" dt="2023-02-22T08:51:23.464" v="3723" actId="20577"/>
          <ac:spMkLst>
            <pc:docMk/>
            <pc:sldMk cId="1058608264" sldId="685"/>
            <ac:spMk id="12" creationId="{2CC55B63-BF29-4477-8B35-90D403B7B5A0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17" creationId="{DFE51157-9849-7C75-B63E-E1272009C118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18" creationId="{6A549351-853A-FEAF-7CC7-34BF6B1D37B2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19" creationId="{98718A12-B82A-003C-E3BD-2F8602464D1D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20" creationId="{DC53CA97-C1DF-15F8-9ADB-547C52E30282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21" creationId="{A9874D4F-E85D-ACDC-8CBF-D39670BD14EA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22" creationId="{A1D1D1CA-3E19-8B84-F00B-14B6B3116C80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23" creationId="{1E998280-13D4-C31C-6238-FCC547C391A7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24" creationId="{49D86F30-2AD9-9521-CD9F-B4487787A718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1" creationId="{F4C5E615-47FB-03D2-430E-2D002B0A1976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3" creationId="{C321BFF2-D018-5427-B544-239136BB3D4B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4" creationId="{C8F94E05-C64E-C7CA-E847-87CE2E5DC4AA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5" creationId="{269C45BB-28CA-5BA9-B48A-64239D7DF121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6" creationId="{6A04F18B-E120-BB33-24BC-D3B8348CFAFC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7" creationId="{FE370DBB-5458-B8ED-8006-134749FDED62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8" creationId="{4D659BDA-3EAF-AB13-326B-E06769340A91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39" creationId="{1A0A7753-D43A-C22F-8E84-30BE69528514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40" creationId="{7A3A1E12-92F0-BA97-A44F-BC54EB3228A4}"/>
          </ac:spMkLst>
        </pc:spChg>
        <pc:spChg chg="del">
          <ac:chgData name="맹제모" userId="a41d8659-c1ba-4479-a1a7-266a327ba2e4" providerId="ADAL" clId="{ACB80A46-C7C6-304B-8BE3-90F6AC3461C8}" dt="2023-02-21T05:12:18.845" v="966" actId="478"/>
          <ac:spMkLst>
            <pc:docMk/>
            <pc:sldMk cId="1058608264" sldId="685"/>
            <ac:spMk id="41" creationId="{78541BB0-4123-0102-9178-99841F943E6C}"/>
          </ac:spMkLst>
        </pc:spChg>
        <pc:picChg chg="add mod modCrop">
          <ac:chgData name="맹제모" userId="a41d8659-c1ba-4479-a1a7-266a327ba2e4" providerId="ADAL" clId="{ACB80A46-C7C6-304B-8BE3-90F6AC3461C8}" dt="2023-02-21T06:57:01.270" v="1158" actId="1076"/>
          <ac:picMkLst>
            <pc:docMk/>
            <pc:sldMk cId="1058608264" sldId="685"/>
            <ac:picMk id="7" creationId="{77EB9799-0856-AA41-FBBF-2ACE4F066A5C}"/>
          </ac:picMkLst>
        </pc:picChg>
        <pc:picChg chg="add mod">
          <ac:chgData name="맹제모" userId="a41d8659-c1ba-4479-a1a7-266a327ba2e4" providerId="ADAL" clId="{ACB80A46-C7C6-304B-8BE3-90F6AC3461C8}" dt="2023-02-22T08:50:51.735" v="3699" actId="1036"/>
          <ac:picMkLst>
            <pc:docMk/>
            <pc:sldMk cId="1058608264" sldId="685"/>
            <ac:picMk id="8" creationId="{742CBBE1-4928-7F3B-A55F-0E7A46236597}"/>
          </ac:picMkLst>
        </pc:picChg>
        <pc:picChg chg="add del mod modCrop">
          <ac:chgData name="맹제모" userId="a41d8659-c1ba-4479-a1a7-266a327ba2e4" providerId="ADAL" clId="{ACB80A46-C7C6-304B-8BE3-90F6AC3461C8}" dt="2023-02-21T06:57:52.748" v="1159" actId="478"/>
          <ac:picMkLst>
            <pc:docMk/>
            <pc:sldMk cId="1058608264" sldId="685"/>
            <ac:picMk id="9" creationId="{F87A1371-0C68-9C8B-38A2-9BDB7B968B33}"/>
          </ac:picMkLst>
        </pc:picChg>
        <pc:picChg chg="add mod">
          <ac:chgData name="맹제모" userId="a41d8659-c1ba-4479-a1a7-266a327ba2e4" providerId="ADAL" clId="{ACB80A46-C7C6-304B-8BE3-90F6AC3461C8}" dt="2023-02-21T06:58:06.702" v="1163" actId="1076"/>
          <ac:picMkLst>
            <pc:docMk/>
            <pc:sldMk cId="1058608264" sldId="685"/>
            <ac:picMk id="10" creationId="{52AB4C54-87EB-29D3-5C8B-7ABC00627AA3}"/>
          </ac:picMkLst>
        </pc:picChg>
      </pc:sldChg>
      <pc:sldChg chg="addSp delSp modSp add mod modAnim">
        <pc:chgData name="맹제모" userId="a41d8659-c1ba-4479-a1a7-266a327ba2e4" providerId="ADAL" clId="{ACB80A46-C7C6-304B-8BE3-90F6AC3461C8}" dt="2023-02-21T07:21:49.618" v="1769"/>
        <pc:sldMkLst>
          <pc:docMk/>
          <pc:sldMk cId="4255435537" sldId="686"/>
        </pc:sldMkLst>
        <pc:spChg chg="add mod">
          <ac:chgData name="맹제모" userId="a41d8659-c1ba-4479-a1a7-266a327ba2e4" providerId="ADAL" clId="{ACB80A46-C7C6-304B-8BE3-90F6AC3461C8}" dt="2023-02-21T07:10:23.264" v="1535" actId="6549"/>
          <ac:spMkLst>
            <pc:docMk/>
            <pc:sldMk cId="4255435537" sldId="686"/>
            <ac:spMk id="11" creationId="{0A2DD538-DAF7-B9C7-EB4E-EBB5C96243BB}"/>
          </ac:spMkLst>
        </pc:spChg>
        <pc:spChg chg="mod">
          <ac:chgData name="맹제모" userId="a41d8659-c1ba-4479-a1a7-266a327ba2e4" providerId="ADAL" clId="{ACB80A46-C7C6-304B-8BE3-90F6AC3461C8}" dt="2023-02-21T07:19:20.551" v="1741" actId="14100"/>
          <ac:spMkLst>
            <pc:docMk/>
            <pc:sldMk cId="4255435537" sldId="686"/>
            <ac:spMk id="12" creationId="{2CC55B63-BF29-4477-8B35-90D403B7B5A0}"/>
          </ac:spMkLst>
        </pc:spChg>
        <pc:spChg chg="add mod">
          <ac:chgData name="맹제모" userId="a41d8659-c1ba-4479-a1a7-266a327ba2e4" providerId="ADAL" clId="{ACB80A46-C7C6-304B-8BE3-90F6AC3461C8}" dt="2023-02-21T07:11:46.883" v="1662" actId="20577"/>
          <ac:spMkLst>
            <pc:docMk/>
            <pc:sldMk cId="4255435537" sldId="686"/>
            <ac:spMk id="13" creationId="{BBE6FE06-C345-8C00-109F-D540AD02B7E6}"/>
          </ac:spMkLst>
        </pc:spChg>
        <pc:spChg chg="add mod">
          <ac:chgData name="맹제모" userId="a41d8659-c1ba-4479-a1a7-266a327ba2e4" providerId="ADAL" clId="{ACB80A46-C7C6-304B-8BE3-90F6AC3461C8}" dt="2023-02-21T07:12:46.575" v="1708" actId="2711"/>
          <ac:spMkLst>
            <pc:docMk/>
            <pc:sldMk cId="4255435537" sldId="686"/>
            <ac:spMk id="15" creationId="{3B9A57C7-02B8-A8F1-73A4-D5BB24BD2078}"/>
          </ac:spMkLst>
        </pc:spChg>
        <pc:spChg chg="add mod">
          <ac:chgData name="맹제모" userId="a41d8659-c1ba-4479-a1a7-266a327ba2e4" providerId="ADAL" clId="{ACB80A46-C7C6-304B-8BE3-90F6AC3461C8}" dt="2023-02-21T07:14:04.129" v="1734" actId="20577"/>
          <ac:spMkLst>
            <pc:docMk/>
            <pc:sldMk cId="4255435537" sldId="686"/>
            <ac:spMk id="16" creationId="{7E36A125-F49B-6E49-3FE1-FEC0B86AE91F}"/>
          </ac:spMkLst>
        </pc:spChg>
        <pc:picChg chg="add mod modCrop">
          <ac:chgData name="맹제모" userId="a41d8659-c1ba-4479-a1a7-266a327ba2e4" providerId="ADAL" clId="{ACB80A46-C7C6-304B-8BE3-90F6AC3461C8}" dt="2023-02-21T07:08:38.210" v="1404" actId="1076"/>
          <ac:picMkLst>
            <pc:docMk/>
            <pc:sldMk cId="4255435537" sldId="686"/>
            <ac:picMk id="3" creationId="{0AB72D3A-C7FC-CEA3-8177-C12844530C26}"/>
          </ac:picMkLst>
        </pc:picChg>
        <pc:picChg chg="add mod">
          <ac:chgData name="맹제모" userId="a41d8659-c1ba-4479-a1a7-266a327ba2e4" providerId="ADAL" clId="{ACB80A46-C7C6-304B-8BE3-90F6AC3461C8}" dt="2023-02-21T07:08:35.118" v="1403" actId="1076"/>
          <ac:picMkLst>
            <pc:docMk/>
            <pc:sldMk cId="4255435537" sldId="686"/>
            <ac:picMk id="5" creationId="{D89CB173-B39B-9232-3491-9187D63486BB}"/>
          </ac:picMkLst>
        </pc:picChg>
        <pc:picChg chg="add mod">
          <ac:chgData name="맹제모" userId="a41d8659-c1ba-4479-a1a7-266a327ba2e4" providerId="ADAL" clId="{ACB80A46-C7C6-304B-8BE3-90F6AC3461C8}" dt="2023-02-21T07:08:43.331" v="1405" actId="1076"/>
          <ac:picMkLst>
            <pc:docMk/>
            <pc:sldMk cId="4255435537" sldId="686"/>
            <ac:picMk id="6" creationId="{5DFA222C-B57C-938F-2388-D367ED001EC3}"/>
          </ac:picMkLst>
        </pc:picChg>
        <pc:picChg chg="del">
          <ac:chgData name="맹제모" userId="a41d8659-c1ba-4479-a1a7-266a327ba2e4" providerId="ADAL" clId="{ACB80A46-C7C6-304B-8BE3-90F6AC3461C8}" dt="2023-02-21T06:59:19.280" v="1252" actId="478"/>
          <ac:picMkLst>
            <pc:docMk/>
            <pc:sldMk cId="4255435537" sldId="686"/>
            <ac:picMk id="7" creationId="{77EB9799-0856-AA41-FBBF-2ACE4F066A5C}"/>
          </ac:picMkLst>
        </pc:picChg>
        <pc:picChg chg="del">
          <ac:chgData name="맹제모" userId="a41d8659-c1ba-4479-a1a7-266a327ba2e4" providerId="ADAL" clId="{ACB80A46-C7C6-304B-8BE3-90F6AC3461C8}" dt="2023-02-21T06:59:20.738" v="1253" actId="478"/>
          <ac:picMkLst>
            <pc:docMk/>
            <pc:sldMk cId="4255435537" sldId="686"/>
            <ac:picMk id="8" creationId="{742CBBE1-4928-7F3B-A55F-0E7A46236597}"/>
          </ac:picMkLst>
        </pc:picChg>
        <pc:picChg chg="add mod">
          <ac:chgData name="맹제모" userId="a41d8659-c1ba-4479-a1a7-266a327ba2e4" providerId="ADAL" clId="{ACB80A46-C7C6-304B-8BE3-90F6AC3461C8}" dt="2023-02-21T07:08:45.172" v="1406" actId="1076"/>
          <ac:picMkLst>
            <pc:docMk/>
            <pc:sldMk cId="4255435537" sldId="686"/>
            <ac:picMk id="9" creationId="{BCD69497-A026-B396-6737-F5DF8E142033}"/>
          </ac:picMkLst>
        </pc:picChg>
        <pc:picChg chg="del">
          <ac:chgData name="맹제모" userId="a41d8659-c1ba-4479-a1a7-266a327ba2e4" providerId="ADAL" clId="{ACB80A46-C7C6-304B-8BE3-90F6AC3461C8}" dt="2023-02-21T06:59:22.587" v="1254" actId="478"/>
          <ac:picMkLst>
            <pc:docMk/>
            <pc:sldMk cId="4255435537" sldId="686"/>
            <ac:picMk id="10" creationId="{52AB4C54-87EB-29D3-5C8B-7ABC00627AA3}"/>
          </ac:picMkLst>
        </pc:picChg>
        <pc:picChg chg="add del mod">
          <ac:chgData name="맹제모" userId="a41d8659-c1ba-4479-a1a7-266a327ba2e4" providerId="ADAL" clId="{ACB80A46-C7C6-304B-8BE3-90F6AC3461C8}" dt="2023-02-21T07:19:21.284" v="1742"/>
          <ac:picMkLst>
            <pc:docMk/>
            <pc:sldMk cId="4255435537" sldId="686"/>
            <ac:picMk id="1026" creationId="{D3BFAEF4-A551-0DBA-1A05-7D1B4D68F3D9}"/>
          </ac:picMkLst>
        </pc:picChg>
        <pc:picChg chg="add mod">
          <ac:chgData name="맹제모" userId="a41d8659-c1ba-4479-a1a7-266a327ba2e4" providerId="ADAL" clId="{ACB80A46-C7C6-304B-8BE3-90F6AC3461C8}" dt="2023-02-21T07:19:52.417" v="1750" actId="14100"/>
          <ac:picMkLst>
            <pc:docMk/>
            <pc:sldMk cId="4255435537" sldId="686"/>
            <ac:picMk id="1028" creationId="{78D64BE5-B051-39B3-3E80-FC6C3E0A71EA}"/>
          </ac:picMkLst>
        </pc:picChg>
        <pc:picChg chg="add mod">
          <ac:chgData name="맹제모" userId="a41d8659-c1ba-4479-a1a7-266a327ba2e4" providerId="ADAL" clId="{ACB80A46-C7C6-304B-8BE3-90F6AC3461C8}" dt="2023-02-21T07:20:48.878" v="1758" actId="14100"/>
          <ac:picMkLst>
            <pc:docMk/>
            <pc:sldMk cId="4255435537" sldId="686"/>
            <ac:picMk id="1030" creationId="{6734F25F-DDF3-4500-E3AF-138FB41FDFF6}"/>
          </ac:picMkLst>
        </pc:picChg>
        <pc:picChg chg="add mod">
          <ac:chgData name="맹제모" userId="a41d8659-c1ba-4479-a1a7-266a327ba2e4" providerId="ADAL" clId="{ACB80A46-C7C6-304B-8BE3-90F6AC3461C8}" dt="2023-02-21T07:21:24.266" v="1764" actId="14100"/>
          <ac:picMkLst>
            <pc:docMk/>
            <pc:sldMk cId="4255435537" sldId="686"/>
            <ac:picMk id="1032" creationId="{39E42F0A-245C-10AA-FC54-16D64608863C}"/>
          </ac:picMkLst>
        </pc:picChg>
        <pc:picChg chg="add mod">
          <ac:chgData name="맹제모" userId="a41d8659-c1ba-4479-a1a7-266a327ba2e4" providerId="ADAL" clId="{ACB80A46-C7C6-304B-8BE3-90F6AC3461C8}" dt="2023-02-21T07:21:48.327" v="1768" actId="14100"/>
          <ac:picMkLst>
            <pc:docMk/>
            <pc:sldMk cId="4255435537" sldId="686"/>
            <ac:picMk id="1034" creationId="{A0A7FFA8-4648-D10B-9BE5-35D5C504E24D}"/>
          </ac:picMkLst>
        </pc:picChg>
      </pc:sldChg>
      <pc:sldChg chg="addSp delSp modSp add mod modAnim">
        <pc:chgData name="맹제모" userId="a41d8659-c1ba-4479-a1a7-266a327ba2e4" providerId="ADAL" clId="{ACB80A46-C7C6-304B-8BE3-90F6AC3461C8}" dt="2023-02-21T07:35:07.564" v="2081" actId="1076"/>
        <pc:sldMkLst>
          <pc:docMk/>
          <pc:sldMk cId="219128399" sldId="687"/>
        </pc:sldMkLst>
        <pc:spChg chg="add del mod">
          <ac:chgData name="맹제모" userId="a41d8659-c1ba-4479-a1a7-266a327ba2e4" providerId="ADAL" clId="{ACB80A46-C7C6-304B-8BE3-90F6AC3461C8}" dt="2023-02-21T07:28:01.242" v="1967" actId="478"/>
          <ac:spMkLst>
            <pc:docMk/>
            <pc:sldMk cId="219128399" sldId="687"/>
            <ac:spMk id="8" creationId="{CE1DDAE8-4956-ECDE-C25E-8B532F38FAB6}"/>
          </ac:spMkLst>
        </pc:spChg>
        <pc:spChg chg="del mod">
          <ac:chgData name="맹제모" userId="a41d8659-c1ba-4479-a1a7-266a327ba2e4" providerId="ADAL" clId="{ACB80A46-C7C6-304B-8BE3-90F6AC3461C8}" dt="2023-02-21T07:24:59.433" v="1907"/>
          <ac:spMkLst>
            <pc:docMk/>
            <pc:sldMk cId="219128399" sldId="687"/>
            <ac:spMk id="11" creationId="{0A2DD538-DAF7-B9C7-EB4E-EBB5C96243BB}"/>
          </ac:spMkLst>
        </pc:spChg>
        <pc:spChg chg="mod">
          <ac:chgData name="맹제모" userId="a41d8659-c1ba-4479-a1a7-266a327ba2e4" providerId="ADAL" clId="{ACB80A46-C7C6-304B-8BE3-90F6AC3461C8}" dt="2023-02-21T07:30:09.808" v="2056" actId="20577"/>
          <ac:spMkLst>
            <pc:docMk/>
            <pc:sldMk cId="219128399" sldId="687"/>
            <ac:spMk id="12" creationId="{2CC55B63-BF29-4477-8B35-90D403B7B5A0}"/>
          </ac:spMkLst>
        </pc:spChg>
        <pc:spChg chg="del">
          <ac:chgData name="맹제모" userId="a41d8659-c1ba-4479-a1a7-266a327ba2e4" providerId="ADAL" clId="{ACB80A46-C7C6-304B-8BE3-90F6AC3461C8}" dt="2023-02-21T07:24:55.532" v="1904" actId="478"/>
          <ac:spMkLst>
            <pc:docMk/>
            <pc:sldMk cId="219128399" sldId="687"/>
            <ac:spMk id="13" creationId="{BBE6FE06-C345-8C00-109F-D540AD02B7E6}"/>
          </ac:spMkLst>
        </pc:spChg>
        <pc:spChg chg="del">
          <ac:chgData name="맹제모" userId="a41d8659-c1ba-4479-a1a7-266a327ba2e4" providerId="ADAL" clId="{ACB80A46-C7C6-304B-8BE3-90F6AC3461C8}" dt="2023-02-21T07:24:58.571" v="1905" actId="478"/>
          <ac:spMkLst>
            <pc:docMk/>
            <pc:sldMk cId="219128399" sldId="687"/>
            <ac:spMk id="15" creationId="{3B9A57C7-02B8-A8F1-73A4-D5BB24BD2078}"/>
          </ac:spMkLst>
        </pc:spChg>
        <pc:spChg chg="del">
          <ac:chgData name="맹제모" userId="a41d8659-c1ba-4479-a1a7-266a327ba2e4" providerId="ADAL" clId="{ACB80A46-C7C6-304B-8BE3-90F6AC3461C8}" dt="2023-02-21T07:25:46.683" v="1909" actId="478"/>
          <ac:spMkLst>
            <pc:docMk/>
            <pc:sldMk cId="219128399" sldId="687"/>
            <ac:spMk id="16" creationId="{7E36A125-F49B-6E49-3FE1-FEC0B86AE91F}"/>
          </ac:spMkLst>
        </pc:spChg>
        <pc:picChg chg="del">
          <ac:chgData name="맹제모" userId="a41d8659-c1ba-4479-a1a7-266a327ba2e4" providerId="ADAL" clId="{ACB80A46-C7C6-304B-8BE3-90F6AC3461C8}" dt="2023-02-21T07:23:04.473" v="1803" actId="478"/>
          <ac:picMkLst>
            <pc:docMk/>
            <pc:sldMk cId="219128399" sldId="687"/>
            <ac:picMk id="3" creationId="{0AB72D3A-C7FC-CEA3-8177-C12844530C26}"/>
          </ac:picMkLst>
        </pc:picChg>
        <pc:picChg chg="del">
          <ac:chgData name="맹제모" userId="a41d8659-c1ba-4479-a1a7-266a327ba2e4" providerId="ADAL" clId="{ACB80A46-C7C6-304B-8BE3-90F6AC3461C8}" dt="2023-02-21T07:23:06.351" v="1804" actId="478"/>
          <ac:picMkLst>
            <pc:docMk/>
            <pc:sldMk cId="219128399" sldId="687"/>
            <ac:picMk id="5" creationId="{D89CB173-B39B-9232-3491-9187D63486BB}"/>
          </ac:picMkLst>
        </pc:picChg>
        <pc:picChg chg="del">
          <ac:chgData name="맹제모" userId="a41d8659-c1ba-4479-a1a7-266a327ba2e4" providerId="ADAL" clId="{ACB80A46-C7C6-304B-8BE3-90F6AC3461C8}" dt="2023-02-21T07:25:46.683" v="1909" actId="478"/>
          <ac:picMkLst>
            <pc:docMk/>
            <pc:sldMk cId="219128399" sldId="687"/>
            <ac:picMk id="6" creationId="{5DFA222C-B57C-938F-2388-D367ED001EC3}"/>
          </ac:picMkLst>
        </pc:picChg>
        <pc:picChg chg="add del mod">
          <ac:chgData name="맹제모" userId="a41d8659-c1ba-4479-a1a7-266a327ba2e4" providerId="ADAL" clId="{ACB80A46-C7C6-304B-8BE3-90F6AC3461C8}" dt="2023-02-21T07:27:56.145" v="1965" actId="478"/>
          <ac:picMkLst>
            <pc:docMk/>
            <pc:sldMk cId="219128399" sldId="687"/>
            <ac:picMk id="7" creationId="{C8DB5013-6BB6-632D-B561-E4B4CA12236D}"/>
          </ac:picMkLst>
        </pc:picChg>
        <pc:picChg chg="del">
          <ac:chgData name="맹제모" userId="a41d8659-c1ba-4479-a1a7-266a327ba2e4" providerId="ADAL" clId="{ACB80A46-C7C6-304B-8BE3-90F6AC3461C8}" dt="2023-02-21T07:25:46.683" v="1909" actId="478"/>
          <ac:picMkLst>
            <pc:docMk/>
            <pc:sldMk cId="219128399" sldId="687"/>
            <ac:picMk id="9" creationId="{BCD69497-A026-B396-6737-F5DF8E142033}"/>
          </ac:picMkLst>
        </pc:picChg>
        <pc:picChg chg="add mod modCrop">
          <ac:chgData name="맹제모" userId="a41d8659-c1ba-4479-a1a7-266a327ba2e4" providerId="ADAL" clId="{ACB80A46-C7C6-304B-8BE3-90F6AC3461C8}" dt="2023-02-21T07:34:07.455" v="2069" actId="14100"/>
          <ac:picMkLst>
            <pc:docMk/>
            <pc:sldMk cId="219128399" sldId="687"/>
            <ac:picMk id="10" creationId="{8CD3E15E-E0D1-7C13-3CB1-FB96177572A1}"/>
          </ac:picMkLst>
        </pc:picChg>
        <pc:picChg chg="add mod modCrop">
          <ac:chgData name="맹제모" userId="a41d8659-c1ba-4479-a1a7-266a327ba2e4" providerId="ADAL" clId="{ACB80A46-C7C6-304B-8BE3-90F6AC3461C8}" dt="2023-02-21T07:34:10.533" v="2071" actId="1035"/>
          <ac:picMkLst>
            <pc:docMk/>
            <pc:sldMk cId="219128399" sldId="687"/>
            <ac:picMk id="17" creationId="{62FB1123-A4FD-AAB5-AE24-6767E6BC7BE7}"/>
          </ac:picMkLst>
        </pc:picChg>
        <pc:picChg chg="add del mod">
          <ac:chgData name="맹제모" userId="a41d8659-c1ba-4479-a1a7-266a327ba2e4" providerId="ADAL" clId="{ACB80A46-C7C6-304B-8BE3-90F6AC3461C8}" dt="2023-02-21T07:33:34.284" v="2062" actId="478"/>
          <ac:picMkLst>
            <pc:docMk/>
            <pc:sldMk cId="219128399" sldId="687"/>
            <ac:picMk id="18" creationId="{4C73C397-632B-FC99-BC40-9BE7D7D479E5}"/>
          </ac:picMkLst>
        </pc:picChg>
        <pc:picChg chg="add mod">
          <ac:chgData name="맹제모" userId="a41d8659-c1ba-4479-a1a7-266a327ba2e4" providerId="ADAL" clId="{ACB80A46-C7C6-304B-8BE3-90F6AC3461C8}" dt="2023-02-21T07:35:05.826" v="2080" actId="1076"/>
          <ac:picMkLst>
            <pc:docMk/>
            <pc:sldMk cId="219128399" sldId="687"/>
            <ac:picMk id="19" creationId="{8789258D-68E4-DA04-9E44-83F07C6C1DBC}"/>
          </ac:picMkLst>
        </pc:picChg>
        <pc:picChg chg="add mod">
          <ac:chgData name="맹제모" userId="a41d8659-c1ba-4479-a1a7-266a327ba2e4" providerId="ADAL" clId="{ACB80A46-C7C6-304B-8BE3-90F6AC3461C8}" dt="2023-02-21T07:35:07.564" v="2081" actId="1076"/>
          <ac:picMkLst>
            <pc:docMk/>
            <pc:sldMk cId="219128399" sldId="687"/>
            <ac:picMk id="20" creationId="{C6AE59A2-4D3D-09F1-00D4-249FFA141829}"/>
          </ac:picMkLst>
        </pc:picChg>
        <pc:picChg chg="del">
          <ac:chgData name="맹제모" userId="a41d8659-c1ba-4479-a1a7-266a327ba2e4" providerId="ADAL" clId="{ACB80A46-C7C6-304B-8BE3-90F6AC3461C8}" dt="2023-02-21T07:25:01.142" v="1908" actId="478"/>
          <ac:picMkLst>
            <pc:docMk/>
            <pc:sldMk cId="219128399" sldId="687"/>
            <ac:picMk id="1028" creationId="{78D64BE5-B051-39B3-3E80-FC6C3E0A71EA}"/>
          </ac:picMkLst>
        </pc:picChg>
        <pc:picChg chg="del">
          <ac:chgData name="맹제모" userId="a41d8659-c1ba-4479-a1a7-266a327ba2e4" providerId="ADAL" clId="{ACB80A46-C7C6-304B-8BE3-90F6AC3461C8}" dt="2023-02-21T07:25:01.142" v="1908" actId="478"/>
          <ac:picMkLst>
            <pc:docMk/>
            <pc:sldMk cId="219128399" sldId="687"/>
            <ac:picMk id="1030" creationId="{6734F25F-DDF3-4500-E3AF-138FB41FDFF6}"/>
          </ac:picMkLst>
        </pc:picChg>
        <pc:picChg chg="del">
          <ac:chgData name="맹제모" userId="a41d8659-c1ba-4479-a1a7-266a327ba2e4" providerId="ADAL" clId="{ACB80A46-C7C6-304B-8BE3-90F6AC3461C8}" dt="2023-02-21T07:25:01.142" v="1908" actId="478"/>
          <ac:picMkLst>
            <pc:docMk/>
            <pc:sldMk cId="219128399" sldId="687"/>
            <ac:picMk id="1032" creationId="{39E42F0A-245C-10AA-FC54-16D64608863C}"/>
          </ac:picMkLst>
        </pc:picChg>
        <pc:picChg chg="del">
          <ac:chgData name="맹제모" userId="a41d8659-c1ba-4479-a1a7-266a327ba2e4" providerId="ADAL" clId="{ACB80A46-C7C6-304B-8BE3-90F6AC3461C8}" dt="2023-02-21T07:25:01.142" v="1908" actId="478"/>
          <ac:picMkLst>
            <pc:docMk/>
            <pc:sldMk cId="219128399" sldId="687"/>
            <ac:picMk id="1034" creationId="{A0A7FFA8-4648-D10B-9BE5-35D5C504E24D}"/>
          </ac:picMkLst>
        </pc:picChg>
      </pc:sldChg>
      <pc:sldChg chg="modSp add mod ord">
        <pc:chgData name="맹제모" userId="a41d8659-c1ba-4479-a1a7-266a327ba2e4" providerId="ADAL" clId="{ACB80A46-C7C6-304B-8BE3-90F6AC3461C8}" dt="2023-02-21T07:29:18.317" v="1979" actId="20578"/>
        <pc:sldMkLst>
          <pc:docMk/>
          <pc:sldMk cId="3626471981" sldId="688"/>
        </pc:sldMkLst>
        <pc:spChg chg="mod">
          <ac:chgData name="맹제모" userId="a41d8659-c1ba-4479-a1a7-266a327ba2e4" providerId="ADAL" clId="{ACB80A46-C7C6-304B-8BE3-90F6AC3461C8}" dt="2023-02-21T07:27:39.161" v="1951" actId="20577"/>
          <ac:spMkLst>
            <pc:docMk/>
            <pc:sldMk cId="3626471981" sldId="688"/>
            <ac:spMk id="12" creationId="{2CC55B63-BF29-4477-8B35-90D403B7B5A0}"/>
          </ac:spMkLst>
        </pc:spChg>
      </pc:sldChg>
      <pc:sldChg chg="addSp delSp modSp add mod">
        <pc:chgData name="맹제모" userId="a41d8659-c1ba-4479-a1a7-266a327ba2e4" providerId="ADAL" clId="{ACB80A46-C7C6-304B-8BE3-90F6AC3461C8}" dt="2023-02-21T07:43:35.241" v="2337" actId="1035"/>
        <pc:sldMkLst>
          <pc:docMk/>
          <pc:sldMk cId="1658319744" sldId="689"/>
        </pc:sldMkLst>
        <pc:spChg chg="add mod">
          <ac:chgData name="맹제모" userId="a41d8659-c1ba-4479-a1a7-266a327ba2e4" providerId="ADAL" clId="{ACB80A46-C7C6-304B-8BE3-90F6AC3461C8}" dt="2023-02-21T07:40:48.461" v="2321" actId="1038"/>
          <ac:spMkLst>
            <pc:docMk/>
            <pc:sldMk cId="1658319744" sldId="689"/>
            <ac:spMk id="7" creationId="{64E6F2E2-C52F-FAB6-B471-1DFEA34253DE}"/>
          </ac:spMkLst>
        </pc:spChg>
        <pc:spChg chg="mod">
          <ac:chgData name="맹제모" userId="a41d8659-c1ba-4479-a1a7-266a327ba2e4" providerId="ADAL" clId="{ACB80A46-C7C6-304B-8BE3-90F6AC3461C8}" dt="2023-02-21T07:35:57.748" v="2116" actId="5793"/>
          <ac:spMkLst>
            <pc:docMk/>
            <pc:sldMk cId="1658319744" sldId="689"/>
            <ac:spMk id="12" creationId="{2CC55B63-BF29-4477-8B35-90D403B7B5A0}"/>
          </ac:spMkLst>
        </pc:spChg>
        <pc:spChg chg="del">
          <ac:chgData name="맹제모" userId="a41d8659-c1ba-4479-a1a7-266a327ba2e4" providerId="ADAL" clId="{ACB80A46-C7C6-304B-8BE3-90F6AC3461C8}" dt="2023-02-21T07:35:53.161" v="2099" actId="478"/>
          <ac:spMkLst>
            <pc:docMk/>
            <pc:sldMk cId="1658319744" sldId="689"/>
            <ac:spMk id="14" creationId="{66913ADC-7685-8A96-F71E-A66A45968520}"/>
          </ac:spMkLst>
        </pc:spChg>
        <pc:picChg chg="add del mod">
          <ac:chgData name="맹제모" userId="a41d8659-c1ba-4479-a1a7-266a327ba2e4" providerId="ADAL" clId="{ACB80A46-C7C6-304B-8BE3-90F6AC3461C8}" dt="2023-02-21T07:37:34.512" v="2124" actId="478"/>
          <ac:picMkLst>
            <pc:docMk/>
            <pc:sldMk cId="1658319744" sldId="689"/>
            <ac:picMk id="3" creationId="{CF72B9A3-2AF2-8787-2537-1CA32E05063E}"/>
          </ac:picMkLst>
        </pc:picChg>
        <pc:picChg chg="add mod modCrop">
          <ac:chgData name="맹제모" userId="a41d8659-c1ba-4479-a1a7-266a327ba2e4" providerId="ADAL" clId="{ACB80A46-C7C6-304B-8BE3-90F6AC3461C8}" dt="2023-02-21T07:43:35.241" v="2337" actId="1035"/>
          <ac:picMkLst>
            <pc:docMk/>
            <pc:sldMk cId="1658319744" sldId="689"/>
            <ac:picMk id="5" creationId="{DA124DD3-6EBA-7B4C-F3D0-CBBC57FAA40E}"/>
          </ac:picMkLst>
        </pc:picChg>
        <pc:picChg chg="add mod modCrop">
          <ac:chgData name="맹제모" userId="a41d8659-c1ba-4479-a1a7-266a327ba2e4" providerId="ADAL" clId="{ACB80A46-C7C6-304B-8BE3-90F6AC3461C8}" dt="2023-02-21T07:37:49.573" v="2128" actId="1076"/>
          <ac:picMkLst>
            <pc:docMk/>
            <pc:sldMk cId="1658319744" sldId="689"/>
            <ac:picMk id="6" creationId="{F1993846-4473-A046-2BBE-88005FAA77C6}"/>
          </ac:picMkLst>
        </pc:picChg>
        <pc:picChg chg="del">
          <ac:chgData name="맹제모" userId="a41d8659-c1ba-4479-a1a7-266a327ba2e4" providerId="ADAL" clId="{ACB80A46-C7C6-304B-8BE3-90F6AC3461C8}" dt="2023-02-21T07:35:53.161" v="2099" actId="478"/>
          <ac:picMkLst>
            <pc:docMk/>
            <pc:sldMk cId="1658319744" sldId="689"/>
            <ac:picMk id="10" creationId="{8CD3E15E-E0D1-7C13-3CB1-FB96177572A1}"/>
          </ac:picMkLst>
        </pc:picChg>
        <pc:picChg chg="del">
          <ac:chgData name="맹제모" userId="a41d8659-c1ba-4479-a1a7-266a327ba2e4" providerId="ADAL" clId="{ACB80A46-C7C6-304B-8BE3-90F6AC3461C8}" dt="2023-02-21T07:35:53.161" v="2099" actId="478"/>
          <ac:picMkLst>
            <pc:docMk/>
            <pc:sldMk cId="1658319744" sldId="689"/>
            <ac:picMk id="17" creationId="{62FB1123-A4FD-AAB5-AE24-6767E6BC7BE7}"/>
          </ac:picMkLst>
        </pc:picChg>
        <pc:picChg chg="del">
          <ac:chgData name="맹제모" userId="a41d8659-c1ba-4479-a1a7-266a327ba2e4" providerId="ADAL" clId="{ACB80A46-C7C6-304B-8BE3-90F6AC3461C8}" dt="2023-02-21T07:35:53.161" v="2099" actId="478"/>
          <ac:picMkLst>
            <pc:docMk/>
            <pc:sldMk cId="1658319744" sldId="689"/>
            <ac:picMk id="19" creationId="{8789258D-68E4-DA04-9E44-83F07C6C1DBC}"/>
          </ac:picMkLst>
        </pc:picChg>
        <pc:picChg chg="del">
          <ac:chgData name="맹제모" userId="a41d8659-c1ba-4479-a1a7-266a327ba2e4" providerId="ADAL" clId="{ACB80A46-C7C6-304B-8BE3-90F6AC3461C8}" dt="2023-02-21T07:35:53.161" v="2099" actId="478"/>
          <ac:picMkLst>
            <pc:docMk/>
            <pc:sldMk cId="1658319744" sldId="689"/>
            <ac:picMk id="20" creationId="{C6AE59A2-4D3D-09F1-00D4-249FFA141829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1T07:54:26.994" v="2495" actId="1076"/>
        <pc:sldMkLst>
          <pc:docMk/>
          <pc:sldMk cId="2836280939" sldId="690"/>
        </pc:sldMkLst>
        <pc:spChg chg="add mod">
          <ac:chgData name="맹제모" userId="a41d8659-c1ba-4479-a1a7-266a327ba2e4" providerId="ADAL" clId="{ACB80A46-C7C6-304B-8BE3-90F6AC3461C8}" dt="2023-02-21T07:52:18.529" v="2481" actId="20577"/>
          <ac:spMkLst>
            <pc:docMk/>
            <pc:sldMk cId="2836280939" sldId="690"/>
            <ac:spMk id="8" creationId="{0C1D522E-99F6-10B0-43DB-2C4A94CD3686}"/>
          </ac:spMkLst>
        </pc:spChg>
        <pc:spChg chg="mod">
          <ac:chgData name="맹제모" userId="a41d8659-c1ba-4479-a1a7-266a327ba2e4" providerId="ADAL" clId="{ACB80A46-C7C6-304B-8BE3-90F6AC3461C8}" dt="2023-02-21T07:51:17.399" v="2450" actId="20577"/>
          <ac:spMkLst>
            <pc:docMk/>
            <pc:sldMk cId="2836280939" sldId="690"/>
            <ac:spMk id="12" creationId="{2CC55B63-BF29-4477-8B35-90D403B7B5A0}"/>
          </ac:spMkLst>
        </pc:spChg>
        <pc:picChg chg="add mod">
          <ac:chgData name="맹제모" userId="a41d8659-c1ba-4479-a1a7-266a327ba2e4" providerId="ADAL" clId="{ACB80A46-C7C6-304B-8BE3-90F6AC3461C8}" dt="2023-02-21T07:51:13.349" v="2445" actId="1076"/>
          <ac:picMkLst>
            <pc:docMk/>
            <pc:sldMk cId="2836280939" sldId="690"/>
            <ac:picMk id="3" creationId="{553851A2-BCD3-7D7F-6F0F-27237DA722F4}"/>
          </ac:picMkLst>
        </pc:picChg>
        <pc:picChg chg="add del">
          <ac:chgData name="맹제모" userId="a41d8659-c1ba-4479-a1a7-266a327ba2e4" providerId="ADAL" clId="{ACB80A46-C7C6-304B-8BE3-90F6AC3461C8}" dt="2023-02-21T07:51:10.539" v="2444" actId="21"/>
          <ac:picMkLst>
            <pc:docMk/>
            <pc:sldMk cId="2836280939" sldId="690"/>
            <ac:picMk id="5" creationId="{DA124DD3-6EBA-7B4C-F3D0-CBBC57FAA40E}"/>
          </ac:picMkLst>
        </pc:picChg>
        <pc:picChg chg="del">
          <ac:chgData name="맹제모" userId="a41d8659-c1ba-4479-a1a7-266a327ba2e4" providerId="ADAL" clId="{ACB80A46-C7C6-304B-8BE3-90F6AC3461C8}" dt="2023-02-21T07:50:37.713" v="2421" actId="478"/>
          <ac:picMkLst>
            <pc:docMk/>
            <pc:sldMk cId="2836280939" sldId="690"/>
            <ac:picMk id="6" creationId="{F1993846-4473-A046-2BBE-88005FAA77C6}"/>
          </ac:picMkLst>
        </pc:picChg>
        <pc:picChg chg="add del">
          <ac:chgData name="맹제모" userId="a41d8659-c1ba-4479-a1a7-266a327ba2e4" providerId="ADAL" clId="{ACB80A46-C7C6-304B-8BE3-90F6AC3461C8}" dt="2023-02-21T07:53:41.636" v="2483"/>
          <ac:picMkLst>
            <pc:docMk/>
            <pc:sldMk cId="2836280939" sldId="690"/>
            <ac:picMk id="5122" creationId="{F9513EC6-DC0B-7E18-6938-D60809319A7E}"/>
          </ac:picMkLst>
        </pc:picChg>
        <pc:picChg chg="add mod">
          <ac:chgData name="맹제모" userId="a41d8659-c1ba-4479-a1a7-266a327ba2e4" providerId="ADAL" clId="{ACB80A46-C7C6-304B-8BE3-90F6AC3461C8}" dt="2023-02-21T07:54:26.994" v="2495" actId="1076"/>
          <ac:picMkLst>
            <pc:docMk/>
            <pc:sldMk cId="2836280939" sldId="690"/>
            <ac:picMk id="5124" creationId="{A5BF4446-25DA-89BD-FCC3-E5BEE8A223F5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11:50.813" v="4180" actId="179"/>
        <pc:sldMkLst>
          <pc:docMk/>
          <pc:sldMk cId="3633478091" sldId="691"/>
        </pc:sldMkLst>
        <pc:spChg chg="mod">
          <ac:chgData name="맹제모" userId="a41d8659-c1ba-4479-a1a7-266a327ba2e4" providerId="ADAL" clId="{ACB80A46-C7C6-304B-8BE3-90F6AC3461C8}" dt="2023-02-21T07:55:56.877" v="2509" actId="20577"/>
          <ac:spMkLst>
            <pc:docMk/>
            <pc:sldMk cId="3633478091" sldId="691"/>
            <ac:spMk id="2" creationId="{00000000-0000-0000-0000-000000000000}"/>
          </ac:spMkLst>
        </pc:spChg>
        <pc:spChg chg="add mod">
          <ac:chgData name="맹제모" userId="a41d8659-c1ba-4479-a1a7-266a327ba2e4" providerId="ADAL" clId="{ACB80A46-C7C6-304B-8BE3-90F6AC3461C8}" dt="2023-02-22T10:11:44.451" v="4178" actId="179"/>
          <ac:spMkLst>
            <pc:docMk/>
            <pc:sldMk cId="3633478091" sldId="691"/>
            <ac:spMk id="6" creationId="{BFF515EA-6EBA-8C04-46CF-186B9ACF92E8}"/>
          </ac:spMkLst>
        </pc:spChg>
        <pc:spChg chg="del">
          <ac:chgData name="맹제모" userId="a41d8659-c1ba-4479-a1a7-266a327ba2e4" providerId="ADAL" clId="{ACB80A46-C7C6-304B-8BE3-90F6AC3461C8}" dt="2023-02-21T08:03:58.199" v="2705" actId="478"/>
          <ac:spMkLst>
            <pc:docMk/>
            <pc:sldMk cId="3633478091" sldId="691"/>
            <ac:spMk id="8" creationId="{0C1D522E-99F6-10B0-43DB-2C4A94CD3686}"/>
          </ac:spMkLst>
        </pc:spChg>
        <pc:spChg chg="add mod">
          <ac:chgData name="맹제모" userId="a41d8659-c1ba-4479-a1a7-266a327ba2e4" providerId="ADAL" clId="{ACB80A46-C7C6-304B-8BE3-90F6AC3461C8}" dt="2023-02-22T10:11:50.813" v="4180" actId="179"/>
          <ac:spMkLst>
            <pc:docMk/>
            <pc:sldMk cId="3633478091" sldId="691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1T08:10:17.350" v="2804" actId="14100"/>
          <ac:spMkLst>
            <pc:docMk/>
            <pc:sldMk cId="3633478091" sldId="691"/>
            <ac:spMk id="12" creationId="{2CC55B63-BF29-4477-8B35-90D403B7B5A0}"/>
          </ac:spMkLst>
        </pc:spChg>
        <pc:spChg chg="add del">
          <ac:chgData name="맹제모" userId="a41d8659-c1ba-4479-a1a7-266a327ba2e4" providerId="ADAL" clId="{ACB80A46-C7C6-304B-8BE3-90F6AC3461C8}" dt="2023-02-21T08:18:46.034" v="2926" actId="22"/>
          <ac:spMkLst>
            <pc:docMk/>
            <pc:sldMk cId="3633478091" sldId="691"/>
            <ac:spMk id="13" creationId="{28443DF2-1438-B584-83A0-22DD1283E6AC}"/>
          </ac:spMkLst>
        </pc:spChg>
        <pc:grpChg chg="add mod">
          <ac:chgData name="맹제모" userId="a41d8659-c1ba-4479-a1a7-266a327ba2e4" providerId="ADAL" clId="{ACB80A46-C7C6-304B-8BE3-90F6AC3461C8}" dt="2023-02-21T08:11:16.446" v="2844" actId="1035"/>
          <ac:grpSpMkLst>
            <pc:docMk/>
            <pc:sldMk cId="3633478091" sldId="691"/>
            <ac:grpSpMk id="9" creationId="{ED7A47A3-A12A-FA3B-C540-63A1511CB259}"/>
          </ac:grpSpMkLst>
        </pc:grpChg>
        <pc:picChg chg="del">
          <ac:chgData name="맹제모" userId="a41d8659-c1ba-4479-a1a7-266a327ba2e4" providerId="ADAL" clId="{ACB80A46-C7C6-304B-8BE3-90F6AC3461C8}" dt="2023-02-21T07:59:33.584" v="2690" actId="478"/>
          <ac:picMkLst>
            <pc:docMk/>
            <pc:sldMk cId="3633478091" sldId="691"/>
            <ac:picMk id="3" creationId="{553851A2-BCD3-7D7F-6F0F-27237DA722F4}"/>
          </ac:picMkLst>
        </pc:picChg>
        <pc:picChg chg="add del mod">
          <ac:chgData name="맹제모" userId="a41d8659-c1ba-4479-a1a7-266a327ba2e4" providerId="ADAL" clId="{ACB80A46-C7C6-304B-8BE3-90F6AC3461C8}" dt="2023-02-21T08:01:41.081" v="2693" actId="478"/>
          <ac:picMkLst>
            <pc:docMk/>
            <pc:sldMk cId="3633478091" sldId="691"/>
            <ac:picMk id="5" creationId="{713CA34D-2E0C-D584-EBDF-6D9493326F27}"/>
          </ac:picMkLst>
        </pc:picChg>
        <pc:picChg chg="del">
          <ac:chgData name="맹제모" userId="a41d8659-c1ba-4479-a1a7-266a327ba2e4" providerId="ADAL" clId="{ACB80A46-C7C6-304B-8BE3-90F6AC3461C8}" dt="2023-02-21T08:02:26.515" v="2704" actId="478"/>
          <ac:picMkLst>
            <pc:docMk/>
            <pc:sldMk cId="3633478091" sldId="691"/>
            <ac:picMk id="5124" creationId="{A5BF4446-25DA-89BD-FCC3-E5BEE8A223F5}"/>
          </ac:picMkLst>
        </pc:picChg>
        <pc:picChg chg="add mod">
          <ac:chgData name="맹제모" userId="a41d8659-c1ba-4479-a1a7-266a327ba2e4" providerId="ADAL" clId="{ACB80A46-C7C6-304B-8BE3-90F6AC3461C8}" dt="2023-02-21T08:02:25.213" v="2703" actId="1076"/>
          <ac:picMkLst>
            <pc:docMk/>
            <pc:sldMk cId="3633478091" sldId="691"/>
            <ac:picMk id="6146" creationId="{70B19393-C1BF-7D19-5A29-87571BDF4E80}"/>
          </ac:picMkLst>
        </pc:picChg>
        <pc:picChg chg="add mod">
          <ac:chgData name="맹제모" userId="a41d8659-c1ba-4479-a1a7-266a327ba2e4" providerId="ADAL" clId="{ACB80A46-C7C6-304B-8BE3-90F6AC3461C8}" dt="2023-02-21T08:11:16.446" v="2844" actId="1035"/>
          <ac:picMkLst>
            <pc:docMk/>
            <pc:sldMk cId="3633478091" sldId="691"/>
            <ac:picMk id="6148" creationId="{56C114E5-C5FF-C666-3DC2-F46BE48ED551}"/>
          </ac:picMkLst>
        </pc:picChg>
        <pc:picChg chg="add mod">
          <ac:chgData name="맹제모" userId="a41d8659-c1ba-4479-a1a7-266a327ba2e4" providerId="ADAL" clId="{ACB80A46-C7C6-304B-8BE3-90F6AC3461C8}" dt="2023-02-21T08:11:16.446" v="2844" actId="1035"/>
          <ac:picMkLst>
            <pc:docMk/>
            <pc:sldMk cId="3633478091" sldId="691"/>
            <ac:picMk id="6150" creationId="{252A96AA-AE03-01D5-3312-E767A422FC18}"/>
          </ac:picMkLst>
        </pc:picChg>
        <pc:picChg chg="add mod">
          <ac:chgData name="맹제모" userId="a41d8659-c1ba-4479-a1a7-266a327ba2e4" providerId="ADAL" clId="{ACB80A46-C7C6-304B-8BE3-90F6AC3461C8}" dt="2023-02-21T08:17:42.641" v="2918" actId="1076"/>
          <ac:picMkLst>
            <pc:docMk/>
            <pc:sldMk cId="3633478091" sldId="691"/>
            <ac:picMk id="6152" creationId="{34B4DD23-0359-13CF-0CED-72FC57C7340A}"/>
          </ac:picMkLst>
        </pc:picChg>
        <pc:picChg chg="add mod">
          <ac:chgData name="맹제모" userId="a41d8659-c1ba-4479-a1a7-266a327ba2e4" providerId="ADAL" clId="{ACB80A46-C7C6-304B-8BE3-90F6AC3461C8}" dt="2023-02-21T08:17:47.861" v="2919" actId="1076"/>
          <ac:picMkLst>
            <pc:docMk/>
            <pc:sldMk cId="3633478091" sldId="691"/>
            <ac:picMk id="6154" creationId="{D08E5980-0C08-9C08-C265-41078A3D6B3D}"/>
          </ac:picMkLst>
        </pc:picChg>
        <pc:picChg chg="add mod">
          <ac:chgData name="맹제모" userId="a41d8659-c1ba-4479-a1a7-266a327ba2e4" providerId="ADAL" clId="{ACB80A46-C7C6-304B-8BE3-90F6AC3461C8}" dt="2023-02-21T08:17:51.873" v="2920" actId="1076"/>
          <ac:picMkLst>
            <pc:docMk/>
            <pc:sldMk cId="3633478091" sldId="691"/>
            <ac:picMk id="6156" creationId="{684024F9-6661-5EA8-9516-EFD78462A35F}"/>
          </ac:picMkLst>
        </pc:picChg>
        <pc:picChg chg="add mod">
          <ac:chgData name="맹제모" userId="a41d8659-c1ba-4479-a1a7-266a327ba2e4" providerId="ADAL" clId="{ACB80A46-C7C6-304B-8BE3-90F6AC3461C8}" dt="2023-02-21T08:17:54.764" v="2921" actId="1076"/>
          <ac:picMkLst>
            <pc:docMk/>
            <pc:sldMk cId="3633478091" sldId="691"/>
            <ac:picMk id="6158" creationId="{7BA3DEC0-9DA8-B4FA-0BF3-25DA5B3FB769}"/>
          </ac:picMkLst>
        </pc:picChg>
        <pc:picChg chg="add mod">
          <ac:chgData name="맹제모" userId="a41d8659-c1ba-4479-a1a7-266a327ba2e4" providerId="ADAL" clId="{ACB80A46-C7C6-304B-8BE3-90F6AC3461C8}" dt="2023-02-21T08:18:05.472" v="2924" actId="1076"/>
          <ac:picMkLst>
            <pc:docMk/>
            <pc:sldMk cId="3633478091" sldId="691"/>
            <ac:picMk id="6160" creationId="{3D324B74-2380-B95A-4738-7D222EAAE9B7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10:57.770" v="4176" actId="179"/>
        <pc:sldMkLst>
          <pc:docMk/>
          <pc:sldMk cId="1306688682" sldId="692"/>
        </pc:sldMkLst>
        <pc:spChg chg="mod">
          <ac:chgData name="맹제모" userId="a41d8659-c1ba-4479-a1a7-266a327ba2e4" providerId="ADAL" clId="{ACB80A46-C7C6-304B-8BE3-90F6AC3461C8}" dt="2023-02-22T10:10:57.770" v="4176" actId="179"/>
          <ac:spMkLst>
            <pc:docMk/>
            <pc:sldMk cId="1306688682" sldId="692"/>
            <ac:spMk id="6" creationId="{BFF515EA-6EBA-8C04-46CF-186B9ACF92E8}"/>
          </ac:spMkLst>
        </pc:spChg>
        <pc:spChg chg="mod">
          <ac:chgData name="맹제모" userId="a41d8659-c1ba-4479-a1a7-266a327ba2e4" providerId="ADAL" clId="{ACB80A46-C7C6-304B-8BE3-90F6AC3461C8}" dt="2023-02-22T10:10:54.082" v="4175" actId="179"/>
          <ac:spMkLst>
            <pc:docMk/>
            <pc:sldMk cId="1306688682" sldId="692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2T08:55:13.946" v="3728" actId="20577"/>
          <ac:spMkLst>
            <pc:docMk/>
            <pc:sldMk cId="1306688682" sldId="692"/>
            <ac:spMk id="12" creationId="{2CC55B63-BF29-4477-8B35-90D403B7B5A0}"/>
          </ac:spMkLst>
        </pc:spChg>
        <pc:grpChg chg="del mod">
          <ac:chgData name="맹제모" userId="a41d8659-c1ba-4479-a1a7-266a327ba2e4" providerId="ADAL" clId="{ACB80A46-C7C6-304B-8BE3-90F6AC3461C8}" dt="2023-02-22T07:54:28.268" v="3105" actId="478"/>
          <ac:grpSpMkLst>
            <pc:docMk/>
            <pc:sldMk cId="1306688682" sldId="692"/>
            <ac:grpSpMk id="9" creationId="{ED7A47A3-A12A-FA3B-C540-63A1511CB259}"/>
          </ac:grpSpMkLst>
        </pc:grpChg>
        <pc:picChg chg="add del mod modCrop">
          <ac:chgData name="맹제모" userId="a41d8659-c1ba-4479-a1a7-266a327ba2e4" providerId="ADAL" clId="{ACB80A46-C7C6-304B-8BE3-90F6AC3461C8}" dt="2023-02-22T07:47:02.215" v="3034" actId="478"/>
          <ac:picMkLst>
            <pc:docMk/>
            <pc:sldMk cId="1306688682" sldId="692"/>
            <ac:picMk id="3" creationId="{9B507351-BE7D-4524-B694-E01338CBA058}"/>
          </ac:picMkLst>
        </pc:picChg>
        <pc:picChg chg="add mod modCrop">
          <ac:chgData name="맹제모" userId="a41d8659-c1ba-4479-a1a7-266a327ba2e4" providerId="ADAL" clId="{ACB80A46-C7C6-304B-8BE3-90F6AC3461C8}" dt="2023-02-22T08:03:54.345" v="3158" actId="1036"/>
          <ac:picMkLst>
            <pc:docMk/>
            <pc:sldMk cId="1306688682" sldId="692"/>
            <ac:picMk id="5" creationId="{987508A3-54E5-3A69-6B4C-B86C908037D2}"/>
          </ac:picMkLst>
        </pc:picChg>
        <pc:picChg chg="add mod modCrop">
          <ac:chgData name="맹제모" userId="a41d8659-c1ba-4479-a1a7-266a327ba2e4" providerId="ADAL" clId="{ACB80A46-C7C6-304B-8BE3-90F6AC3461C8}" dt="2023-02-22T08:04:15.707" v="3206" actId="1036"/>
          <ac:picMkLst>
            <pc:docMk/>
            <pc:sldMk cId="1306688682" sldId="692"/>
            <ac:picMk id="8" creationId="{4AEB3ED6-0006-08D3-B16B-D02250E0D928}"/>
          </ac:picMkLst>
        </pc:picChg>
        <pc:picChg chg="add mod modCrop">
          <ac:chgData name="맹제모" userId="a41d8659-c1ba-4479-a1a7-266a327ba2e4" providerId="ADAL" clId="{ACB80A46-C7C6-304B-8BE3-90F6AC3461C8}" dt="2023-02-22T08:04:13.216" v="3198" actId="1036"/>
          <ac:picMkLst>
            <pc:docMk/>
            <pc:sldMk cId="1306688682" sldId="692"/>
            <ac:picMk id="11" creationId="{066CB40E-5830-0ED5-CD6E-0B86B76F467D}"/>
          </ac:picMkLst>
        </pc:picChg>
        <pc:picChg chg="del">
          <ac:chgData name="맹제모" userId="a41d8659-c1ba-4479-a1a7-266a327ba2e4" providerId="ADAL" clId="{ACB80A46-C7C6-304B-8BE3-90F6AC3461C8}" dt="2023-02-22T07:46:23.210" v="3023" actId="478"/>
          <ac:picMkLst>
            <pc:docMk/>
            <pc:sldMk cId="1306688682" sldId="692"/>
            <ac:picMk id="6146" creationId="{70B19393-C1BF-7D19-5A29-87571BDF4E80}"/>
          </ac:picMkLst>
        </pc:picChg>
        <pc:picChg chg="mod">
          <ac:chgData name="맹제모" userId="a41d8659-c1ba-4479-a1a7-266a327ba2e4" providerId="ADAL" clId="{ACB80A46-C7C6-304B-8BE3-90F6AC3461C8}" dt="2023-02-22T07:47:14.152" v="3038" actId="1076"/>
          <ac:picMkLst>
            <pc:docMk/>
            <pc:sldMk cId="1306688682" sldId="692"/>
            <ac:picMk id="6148" creationId="{56C114E5-C5FF-C666-3DC2-F46BE48ED551}"/>
          </ac:picMkLst>
        </pc:picChg>
        <pc:picChg chg="mod">
          <ac:chgData name="맹제모" userId="a41d8659-c1ba-4479-a1a7-266a327ba2e4" providerId="ADAL" clId="{ACB80A46-C7C6-304B-8BE3-90F6AC3461C8}" dt="2023-02-22T07:47:14.152" v="3038" actId="1076"/>
          <ac:picMkLst>
            <pc:docMk/>
            <pc:sldMk cId="1306688682" sldId="692"/>
            <ac:picMk id="6150" creationId="{252A96AA-AE03-01D5-3312-E767A422FC18}"/>
          </ac:picMkLst>
        </pc:picChg>
        <pc:picChg chg="del">
          <ac:chgData name="맹제모" userId="a41d8659-c1ba-4479-a1a7-266a327ba2e4" providerId="ADAL" clId="{ACB80A46-C7C6-304B-8BE3-90F6AC3461C8}" dt="2023-02-22T07:54:46.711" v="3109" actId="478"/>
          <ac:picMkLst>
            <pc:docMk/>
            <pc:sldMk cId="1306688682" sldId="692"/>
            <ac:picMk id="6152" creationId="{34B4DD23-0359-13CF-0CED-72FC57C7340A}"/>
          </ac:picMkLst>
        </pc:picChg>
        <pc:picChg chg="del">
          <ac:chgData name="맹제모" userId="a41d8659-c1ba-4479-a1a7-266a327ba2e4" providerId="ADAL" clId="{ACB80A46-C7C6-304B-8BE3-90F6AC3461C8}" dt="2023-02-22T07:54:46.711" v="3109" actId="478"/>
          <ac:picMkLst>
            <pc:docMk/>
            <pc:sldMk cId="1306688682" sldId="692"/>
            <ac:picMk id="6154" creationId="{D08E5980-0C08-9C08-C265-41078A3D6B3D}"/>
          </ac:picMkLst>
        </pc:picChg>
        <pc:picChg chg="del">
          <ac:chgData name="맹제모" userId="a41d8659-c1ba-4479-a1a7-266a327ba2e4" providerId="ADAL" clId="{ACB80A46-C7C6-304B-8BE3-90F6AC3461C8}" dt="2023-02-22T07:54:46.711" v="3109" actId="478"/>
          <ac:picMkLst>
            <pc:docMk/>
            <pc:sldMk cId="1306688682" sldId="692"/>
            <ac:picMk id="6156" creationId="{684024F9-6661-5EA8-9516-EFD78462A35F}"/>
          </ac:picMkLst>
        </pc:picChg>
        <pc:picChg chg="del">
          <ac:chgData name="맹제모" userId="a41d8659-c1ba-4479-a1a7-266a327ba2e4" providerId="ADAL" clId="{ACB80A46-C7C6-304B-8BE3-90F6AC3461C8}" dt="2023-02-22T07:54:46.711" v="3109" actId="478"/>
          <ac:picMkLst>
            <pc:docMk/>
            <pc:sldMk cId="1306688682" sldId="692"/>
            <ac:picMk id="6158" creationId="{7BA3DEC0-9DA8-B4FA-0BF3-25DA5B3FB769}"/>
          </ac:picMkLst>
        </pc:picChg>
        <pc:picChg chg="del">
          <ac:chgData name="맹제모" userId="a41d8659-c1ba-4479-a1a7-266a327ba2e4" providerId="ADAL" clId="{ACB80A46-C7C6-304B-8BE3-90F6AC3461C8}" dt="2023-02-22T07:54:46.711" v="3109" actId="478"/>
          <ac:picMkLst>
            <pc:docMk/>
            <pc:sldMk cId="1306688682" sldId="692"/>
            <ac:picMk id="6160" creationId="{3D324B74-2380-B95A-4738-7D222EAAE9B7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10:34.158" v="4171" actId="179"/>
        <pc:sldMkLst>
          <pc:docMk/>
          <pc:sldMk cId="652515820" sldId="693"/>
        </pc:sldMkLst>
        <pc:spChg chg="del">
          <ac:chgData name="맹제모" userId="a41d8659-c1ba-4479-a1a7-266a327ba2e4" providerId="ADAL" clId="{ACB80A46-C7C6-304B-8BE3-90F6AC3461C8}" dt="2023-02-22T08:22:02.951" v="3221" actId="478"/>
          <ac:spMkLst>
            <pc:docMk/>
            <pc:sldMk cId="652515820" sldId="693"/>
            <ac:spMk id="6" creationId="{BFF515EA-6EBA-8C04-46CF-186B9ACF92E8}"/>
          </ac:spMkLst>
        </pc:spChg>
        <pc:spChg chg="mod">
          <ac:chgData name="맹제모" userId="a41d8659-c1ba-4479-a1a7-266a327ba2e4" providerId="ADAL" clId="{ACB80A46-C7C6-304B-8BE3-90F6AC3461C8}" dt="2023-02-22T10:10:34.158" v="4171" actId="179"/>
          <ac:spMkLst>
            <pc:docMk/>
            <pc:sldMk cId="652515820" sldId="693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2T08:38:02.877" v="3291" actId="20577"/>
          <ac:spMkLst>
            <pc:docMk/>
            <pc:sldMk cId="652515820" sldId="693"/>
            <ac:spMk id="12" creationId="{2CC55B63-BF29-4477-8B35-90D403B7B5A0}"/>
          </ac:spMkLst>
        </pc:spChg>
        <pc:picChg chg="add del mod">
          <ac:chgData name="맹제모" userId="a41d8659-c1ba-4479-a1a7-266a327ba2e4" providerId="ADAL" clId="{ACB80A46-C7C6-304B-8BE3-90F6AC3461C8}" dt="2023-02-22T08:22:19.602" v="3227" actId="478"/>
          <ac:picMkLst>
            <pc:docMk/>
            <pc:sldMk cId="652515820" sldId="693"/>
            <ac:picMk id="3" creationId="{61648AB7-1CEC-8CEE-C20B-E5BE0F50AD74}"/>
          </ac:picMkLst>
        </pc:picChg>
        <pc:picChg chg="del">
          <ac:chgData name="맹제모" userId="a41d8659-c1ba-4479-a1a7-266a327ba2e4" providerId="ADAL" clId="{ACB80A46-C7C6-304B-8BE3-90F6AC3461C8}" dt="2023-02-22T08:21:57.678" v="3219" actId="478"/>
          <ac:picMkLst>
            <pc:docMk/>
            <pc:sldMk cId="652515820" sldId="693"/>
            <ac:picMk id="5" creationId="{987508A3-54E5-3A69-6B4C-B86C908037D2}"/>
          </ac:picMkLst>
        </pc:picChg>
        <pc:picChg chg="del">
          <ac:chgData name="맹제모" userId="a41d8659-c1ba-4479-a1a7-266a327ba2e4" providerId="ADAL" clId="{ACB80A46-C7C6-304B-8BE3-90F6AC3461C8}" dt="2023-02-22T08:21:59.214" v="3220" actId="478"/>
          <ac:picMkLst>
            <pc:docMk/>
            <pc:sldMk cId="652515820" sldId="693"/>
            <ac:picMk id="8" creationId="{4AEB3ED6-0006-08D3-B16B-D02250E0D928}"/>
          </ac:picMkLst>
        </pc:picChg>
        <pc:picChg chg="add mod modCrop">
          <ac:chgData name="맹제모" userId="a41d8659-c1ba-4479-a1a7-266a327ba2e4" providerId="ADAL" clId="{ACB80A46-C7C6-304B-8BE3-90F6AC3461C8}" dt="2023-02-22T08:39:33.917" v="3314" actId="14100"/>
          <ac:picMkLst>
            <pc:docMk/>
            <pc:sldMk cId="652515820" sldId="693"/>
            <ac:picMk id="9" creationId="{AD83CB52-D4FB-CA61-96E5-C460BEFF0A6F}"/>
          </ac:picMkLst>
        </pc:picChg>
        <pc:picChg chg="del mod">
          <ac:chgData name="맹제모" userId="a41d8659-c1ba-4479-a1a7-266a327ba2e4" providerId="ADAL" clId="{ACB80A46-C7C6-304B-8BE3-90F6AC3461C8}" dt="2023-02-22T08:39:09.310" v="3309" actId="478"/>
          <ac:picMkLst>
            <pc:docMk/>
            <pc:sldMk cId="652515820" sldId="693"/>
            <ac:picMk id="11" creationId="{066CB40E-5830-0ED5-CD6E-0B86B76F467D}"/>
          </ac:picMkLst>
        </pc:picChg>
        <pc:picChg chg="add mod modCrop">
          <ac:chgData name="맹제모" userId="a41d8659-c1ba-4479-a1a7-266a327ba2e4" providerId="ADAL" clId="{ACB80A46-C7C6-304B-8BE3-90F6AC3461C8}" dt="2023-02-22T08:39:44.284" v="3316" actId="1076"/>
          <ac:picMkLst>
            <pc:docMk/>
            <pc:sldMk cId="652515820" sldId="693"/>
            <ac:picMk id="13" creationId="{85554DC8-6439-098A-B523-B837D69AEFD8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10:24.947" v="4169" actId="179"/>
        <pc:sldMkLst>
          <pc:docMk/>
          <pc:sldMk cId="2691997774" sldId="694"/>
        </pc:sldMkLst>
        <pc:spChg chg="mod">
          <ac:chgData name="맹제모" userId="a41d8659-c1ba-4479-a1a7-266a327ba2e4" providerId="ADAL" clId="{ACB80A46-C7C6-304B-8BE3-90F6AC3461C8}" dt="2023-02-22T10:10:24.947" v="4169" actId="179"/>
          <ac:spMkLst>
            <pc:docMk/>
            <pc:sldMk cId="2691997774" sldId="694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2T08:40:34.168" v="3370" actId="20577"/>
          <ac:spMkLst>
            <pc:docMk/>
            <pc:sldMk cId="2691997774" sldId="694"/>
            <ac:spMk id="12" creationId="{2CC55B63-BF29-4477-8B35-90D403B7B5A0}"/>
          </ac:spMkLst>
        </pc:spChg>
        <pc:picChg chg="add mod modCrop">
          <ac:chgData name="맹제모" userId="a41d8659-c1ba-4479-a1a7-266a327ba2e4" providerId="ADAL" clId="{ACB80A46-C7C6-304B-8BE3-90F6AC3461C8}" dt="2023-02-22T08:43:25.505" v="3438" actId="12788"/>
          <ac:picMkLst>
            <pc:docMk/>
            <pc:sldMk cId="2691997774" sldId="694"/>
            <ac:picMk id="3" creationId="{C395CC99-4500-55D0-B11A-E4B4EA6848EF}"/>
          </ac:picMkLst>
        </pc:picChg>
        <pc:picChg chg="add mod modCrop">
          <ac:chgData name="맹제모" userId="a41d8659-c1ba-4479-a1a7-266a327ba2e4" providerId="ADAL" clId="{ACB80A46-C7C6-304B-8BE3-90F6AC3461C8}" dt="2023-02-22T08:43:25.505" v="3438" actId="12788"/>
          <ac:picMkLst>
            <pc:docMk/>
            <pc:sldMk cId="2691997774" sldId="694"/>
            <ac:picMk id="5" creationId="{FDC8C976-9E03-1A21-3A17-B3480E17348F}"/>
          </ac:picMkLst>
        </pc:picChg>
        <pc:picChg chg="add mod modCrop">
          <ac:chgData name="맹제모" userId="a41d8659-c1ba-4479-a1a7-266a327ba2e4" providerId="ADAL" clId="{ACB80A46-C7C6-304B-8BE3-90F6AC3461C8}" dt="2023-02-22T08:43:25.505" v="3438" actId="12788"/>
          <ac:picMkLst>
            <pc:docMk/>
            <pc:sldMk cId="2691997774" sldId="694"/>
            <ac:picMk id="6" creationId="{24917765-96C1-C9B2-5BFE-5A5A7262AEF7}"/>
          </ac:picMkLst>
        </pc:picChg>
        <pc:picChg chg="add del mod">
          <ac:chgData name="맹제모" userId="a41d8659-c1ba-4479-a1a7-266a327ba2e4" providerId="ADAL" clId="{ACB80A46-C7C6-304B-8BE3-90F6AC3461C8}" dt="2023-02-22T08:43:36.524" v="3440"/>
          <ac:picMkLst>
            <pc:docMk/>
            <pc:sldMk cId="2691997774" sldId="694"/>
            <ac:picMk id="8" creationId="{3833550B-DD30-7934-2FDE-CBCD9BAA03F4}"/>
          </ac:picMkLst>
        </pc:picChg>
        <pc:picChg chg="del">
          <ac:chgData name="맹제모" userId="a41d8659-c1ba-4479-a1a7-266a327ba2e4" providerId="ADAL" clId="{ACB80A46-C7C6-304B-8BE3-90F6AC3461C8}" dt="2023-02-22T08:40:47.121" v="3371" actId="478"/>
          <ac:picMkLst>
            <pc:docMk/>
            <pc:sldMk cId="2691997774" sldId="694"/>
            <ac:picMk id="9" creationId="{AD83CB52-D4FB-CA61-96E5-C460BEFF0A6F}"/>
          </ac:picMkLst>
        </pc:picChg>
        <pc:picChg chg="del">
          <ac:chgData name="맹제모" userId="a41d8659-c1ba-4479-a1a7-266a327ba2e4" providerId="ADAL" clId="{ACB80A46-C7C6-304B-8BE3-90F6AC3461C8}" dt="2023-02-22T08:40:59.112" v="3374" actId="478"/>
          <ac:picMkLst>
            <pc:docMk/>
            <pc:sldMk cId="2691997774" sldId="694"/>
            <ac:picMk id="13" creationId="{85554DC8-6439-098A-B523-B837D69AEFD8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10:14.887" v="4166" actId="20577"/>
        <pc:sldMkLst>
          <pc:docMk/>
          <pc:sldMk cId="2233241064" sldId="695"/>
        </pc:sldMkLst>
        <pc:spChg chg="mod">
          <ac:chgData name="맹제모" userId="a41d8659-c1ba-4479-a1a7-266a327ba2e4" providerId="ADAL" clId="{ACB80A46-C7C6-304B-8BE3-90F6AC3461C8}" dt="2023-02-22T10:10:14.887" v="4166" actId="20577"/>
          <ac:spMkLst>
            <pc:docMk/>
            <pc:sldMk cId="2233241064" sldId="695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2T08:44:26.212" v="3500" actId="20577"/>
          <ac:spMkLst>
            <pc:docMk/>
            <pc:sldMk cId="2233241064" sldId="695"/>
            <ac:spMk id="12" creationId="{2CC55B63-BF29-4477-8B35-90D403B7B5A0}"/>
          </ac:spMkLst>
        </pc:spChg>
        <pc:picChg chg="del">
          <ac:chgData name="맹제모" userId="a41d8659-c1ba-4479-a1a7-266a327ba2e4" providerId="ADAL" clId="{ACB80A46-C7C6-304B-8BE3-90F6AC3461C8}" dt="2023-02-22T08:44:56.790" v="3506" actId="478"/>
          <ac:picMkLst>
            <pc:docMk/>
            <pc:sldMk cId="2233241064" sldId="695"/>
            <ac:picMk id="3" creationId="{C395CC99-4500-55D0-B11A-E4B4EA6848EF}"/>
          </ac:picMkLst>
        </pc:picChg>
        <pc:picChg chg="del">
          <ac:chgData name="맹제모" userId="a41d8659-c1ba-4479-a1a7-266a327ba2e4" providerId="ADAL" clId="{ACB80A46-C7C6-304B-8BE3-90F6AC3461C8}" dt="2023-02-22T08:45:51.152" v="3569" actId="478"/>
          <ac:picMkLst>
            <pc:docMk/>
            <pc:sldMk cId="2233241064" sldId="695"/>
            <ac:picMk id="5" creationId="{FDC8C976-9E03-1A21-3A17-B3480E17348F}"/>
          </ac:picMkLst>
        </pc:picChg>
        <pc:picChg chg="del">
          <ac:chgData name="맹제모" userId="a41d8659-c1ba-4479-a1a7-266a327ba2e4" providerId="ADAL" clId="{ACB80A46-C7C6-304B-8BE3-90F6AC3461C8}" dt="2023-02-22T08:44:36.805" v="3501" actId="478"/>
          <ac:picMkLst>
            <pc:docMk/>
            <pc:sldMk cId="2233241064" sldId="695"/>
            <ac:picMk id="6" creationId="{24917765-96C1-C9B2-5BFE-5A5A7262AEF7}"/>
          </ac:picMkLst>
        </pc:picChg>
        <pc:picChg chg="add mod modCrop">
          <ac:chgData name="맹제모" userId="a41d8659-c1ba-4479-a1a7-266a327ba2e4" providerId="ADAL" clId="{ACB80A46-C7C6-304B-8BE3-90F6AC3461C8}" dt="2023-02-22T08:44:54.745" v="3505" actId="14100"/>
          <ac:picMkLst>
            <pc:docMk/>
            <pc:sldMk cId="2233241064" sldId="695"/>
            <ac:picMk id="8" creationId="{84D65B93-B6BC-1BC5-445C-48B2A4A8AA08}"/>
          </ac:picMkLst>
        </pc:picChg>
        <pc:picChg chg="add mod">
          <ac:chgData name="맹제모" userId="a41d8659-c1ba-4479-a1a7-266a327ba2e4" providerId="ADAL" clId="{ACB80A46-C7C6-304B-8BE3-90F6AC3461C8}" dt="2023-02-22T08:45:06.189" v="3508" actId="1076"/>
          <ac:picMkLst>
            <pc:docMk/>
            <pc:sldMk cId="2233241064" sldId="695"/>
            <ac:picMk id="9" creationId="{8347F34E-0CE3-F39D-06ED-C125A647D389}"/>
          </ac:picMkLst>
        </pc:picChg>
        <pc:picChg chg="add del mod modCrop">
          <ac:chgData name="맹제모" userId="a41d8659-c1ba-4479-a1a7-266a327ba2e4" providerId="ADAL" clId="{ACB80A46-C7C6-304B-8BE3-90F6AC3461C8}" dt="2023-02-22T08:54:51.753" v="3725" actId="478"/>
          <ac:picMkLst>
            <pc:docMk/>
            <pc:sldMk cId="2233241064" sldId="695"/>
            <ac:picMk id="11" creationId="{621D0B5A-8320-8DB0-462C-1B466AB9F753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09:51.551" v="4160" actId="179"/>
        <pc:sldMkLst>
          <pc:docMk/>
          <pc:sldMk cId="3295539395" sldId="696"/>
        </pc:sldMkLst>
        <pc:spChg chg="mod">
          <ac:chgData name="맹제모" userId="a41d8659-c1ba-4479-a1a7-266a327ba2e4" providerId="ADAL" clId="{ACB80A46-C7C6-304B-8BE3-90F6AC3461C8}" dt="2023-02-22T10:09:51.551" v="4160" actId="179"/>
          <ac:spMkLst>
            <pc:docMk/>
            <pc:sldMk cId="3295539395" sldId="696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2T08:56:37.771" v="3744" actId="20577"/>
          <ac:spMkLst>
            <pc:docMk/>
            <pc:sldMk cId="3295539395" sldId="696"/>
            <ac:spMk id="12" creationId="{2CC55B63-BF29-4477-8B35-90D403B7B5A0}"/>
          </ac:spMkLst>
        </pc:spChg>
        <pc:picChg chg="add mod modCrop">
          <ac:chgData name="맹제모" userId="a41d8659-c1ba-4479-a1a7-266a327ba2e4" providerId="ADAL" clId="{ACB80A46-C7C6-304B-8BE3-90F6AC3461C8}" dt="2023-02-22T08:57:08.846" v="3752" actId="14100"/>
          <ac:picMkLst>
            <pc:docMk/>
            <pc:sldMk cId="3295539395" sldId="696"/>
            <ac:picMk id="3" creationId="{C1F4D730-D3EA-B55B-BC40-869547E9ADEB}"/>
          </ac:picMkLst>
        </pc:picChg>
        <pc:picChg chg="add mod modCrop">
          <ac:chgData name="맹제모" userId="a41d8659-c1ba-4479-a1a7-266a327ba2e4" providerId="ADAL" clId="{ACB80A46-C7C6-304B-8BE3-90F6AC3461C8}" dt="2023-02-22T08:58:28.138" v="3816" actId="14100"/>
          <ac:picMkLst>
            <pc:docMk/>
            <pc:sldMk cId="3295539395" sldId="696"/>
            <ac:picMk id="5" creationId="{43EDE035-2371-BAFD-9DB4-F7630A5E2085}"/>
          </ac:picMkLst>
        </pc:picChg>
        <pc:picChg chg="add mod">
          <ac:chgData name="맹제모" userId="a41d8659-c1ba-4479-a1a7-266a327ba2e4" providerId="ADAL" clId="{ACB80A46-C7C6-304B-8BE3-90F6AC3461C8}" dt="2023-02-22T08:58:46.113" v="3818" actId="1076"/>
          <ac:picMkLst>
            <pc:docMk/>
            <pc:sldMk cId="3295539395" sldId="696"/>
            <ac:picMk id="6" creationId="{79C77132-E9B9-0E17-6AF5-F8A1B7EE44F7}"/>
          </ac:picMkLst>
        </pc:picChg>
        <pc:picChg chg="del">
          <ac:chgData name="맹제모" userId="a41d8659-c1ba-4479-a1a7-266a327ba2e4" providerId="ADAL" clId="{ACB80A46-C7C6-304B-8BE3-90F6AC3461C8}" dt="2023-02-22T08:56:39.544" v="3745" actId="478"/>
          <ac:picMkLst>
            <pc:docMk/>
            <pc:sldMk cId="3295539395" sldId="696"/>
            <ac:picMk id="8" creationId="{84D65B93-B6BC-1BC5-445C-48B2A4A8AA08}"/>
          </ac:picMkLst>
        </pc:picChg>
        <pc:picChg chg="del">
          <ac:chgData name="맹제모" userId="a41d8659-c1ba-4479-a1a7-266a327ba2e4" providerId="ADAL" clId="{ACB80A46-C7C6-304B-8BE3-90F6AC3461C8}" dt="2023-02-22T08:56:44.563" v="3748" actId="478"/>
          <ac:picMkLst>
            <pc:docMk/>
            <pc:sldMk cId="3295539395" sldId="696"/>
            <ac:picMk id="9" creationId="{8347F34E-0CE3-F39D-06ED-C125A647D389}"/>
          </ac:picMkLst>
        </pc:picChg>
        <pc:picChg chg="del">
          <ac:chgData name="맹제모" userId="a41d8659-c1ba-4479-a1a7-266a327ba2e4" providerId="ADAL" clId="{ACB80A46-C7C6-304B-8BE3-90F6AC3461C8}" dt="2023-02-22T08:57:18.262" v="3756" actId="478"/>
          <ac:picMkLst>
            <pc:docMk/>
            <pc:sldMk cId="3295539395" sldId="696"/>
            <ac:picMk id="11" creationId="{621D0B5A-8320-8DB0-462C-1B466AB9F753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09:33.287" v="4156" actId="179"/>
        <pc:sldMkLst>
          <pc:docMk/>
          <pc:sldMk cId="793730748" sldId="697"/>
        </pc:sldMkLst>
        <pc:spChg chg="mod">
          <ac:chgData name="맹제모" userId="a41d8659-c1ba-4479-a1a7-266a327ba2e4" providerId="ADAL" clId="{ACB80A46-C7C6-304B-8BE3-90F6AC3461C8}" dt="2023-02-22T10:09:33.287" v="4156" actId="179"/>
          <ac:spMkLst>
            <pc:docMk/>
            <pc:sldMk cId="793730748" sldId="697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2T08:59:08.995" v="3852" actId="20577"/>
          <ac:spMkLst>
            <pc:docMk/>
            <pc:sldMk cId="793730748" sldId="697"/>
            <ac:spMk id="12" creationId="{2CC55B63-BF29-4477-8B35-90D403B7B5A0}"/>
          </ac:spMkLst>
        </pc:spChg>
        <pc:picChg chg="del">
          <ac:chgData name="맹제모" userId="a41d8659-c1ba-4479-a1a7-266a327ba2e4" providerId="ADAL" clId="{ACB80A46-C7C6-304B-8BE3-90F6AC3461C8}" dt="2023-02-22T08:59:21.649" v="3853" actId="478"/>
          <ac:picMkLst>
            <pc:docMk/>
            <pc:sldMk cId="793730748" sldId="697"/>
            <ac:picMk id="3" creationId="{C1F4D730-D3EA-B55B-BC40-869547E9ADEB}"/>
          </ac:picMkLst>
        </pc:picChg>
        <pc:picChg chg="del">
          <ac:chgData name="맹제모" userId="a41d8659-c1ba-4479-a1a7-266a327ba2e4" providerId="ADAL" clId="{ACB80A46-C7C6-304B-8BE3-90F6AC3461C8}" dt="2023-02-22T09:00:04.515" v="3893" actId="478"/>
          <ac:picMkLst>
            <pc:docMk/>
            <pc:sldMk cId="793730748" sldId="697"/>
            <ac:picMk id="5" creationId="{43EDE035-2371-BAFD-9DB4-F7630A5E2085}"/>
          </ac:picMkLst>
        </pc:picChg>
        <pc:picChg chg="del">
          <ac:chgData name="맹제모" userId="a41d8659-c1ba-4479-a1a7-266a327ba2e4" providerId="ADAL" clId="{ACB80A46-C7C6-304B-8BE3-90F6AC3461C8}" dt="2023-02-22T09:00:04.515" v="3893" actId="478"/>
          <ac:picMkLst>
            <pc:docMk/>
            <pc:sldMk cId="793730748" sldId="697"/>
            <ac:picMk id="6" creationId="{79C77132-E9B9-0E17-6AF5-F8A1B7EE44F7}"/>
          </ac:picMkLst>
        </pc:picChg>
        <pc:picChg chg="add mod modCrop">
          <ac:chgData name="맹제모" userId="a41d8659-c1ba-4479-a1a7-266a327ba2e4" providerId="ADAL" clId="{ACB80A46-C7C6-304B-8BE3-90F6AC3461C8}" dt="2023-02-22T09:00:24.636" v="3897" actId="14100"/>
          <ac:picMkLst>
            <pc:docMk/>
            <pc:sldMk cId="793730748" sldId="697"/>
            <ac:picMk id="8" creationId="{3BAE1D18-C35B-E8C4-58FA-BA85E5DACEE4}"/>
          </ac:picMkLst>
        </pc:picChg>
        <pc:picChg chg="add mod modCrop">
          <ac:chgData name="맹제모" userId="a41d8659-c1ba-4479-a1a7-266a327ba2e4" providerId="ADAL" clId="{ACB80A46-C7C6-304B-8BE3-90F6AC3461C8}" dt="2023-02-22T09:00:45.448" v="3906" actId="1036"/>
          <ac:picMkLst>
            <pc:docMk/>
            <pc:sldMk cId="793730748" sldId="697"/>
            <ac:picMk id="9" creationId="{FF466A91-9171-FDB7-2546-CFA1D156A8E3}"/>
          </ac:picMkLst>
        </pc:picChg>
      </pc:sldChg>
      <pc:sldChg chg="addSp delSp modSp add mod">
        <pc:chgData name="맹제모" userId="a41d8659-c1ba-4479-a1a7-266a327ba2e4" providerId="ADAL" clId="{ACB80A46-C7C6-304B-8BE3-90F6AC3461C8}" dt="2023-02-22T10:21:10.946" v="4275" actId="1076"/>
        <pc:sldMkLst>
          <pc:docMk/>
          <pc:sldMk cId="3712636615" sldId="698"/>
        </pc:sldMkLst>
        <pc:spChg chg="mod">
          <ac:chgData name="맹제모" userId="a41d8659-c1ba-4479-a1a7-266a327ba2e4" providerId="ADAL" clId="{ACB80A46-C7C6-304B-8BE3-90F6AC3461C8}" dt="2023-02-22T09:54:57.461" v="3933" actId="20577"/>
          <ac:spMkLst>
            <pc:docMk/>
            <pc:sldMk cId="3712636615" sldId="698"/>
            <ac:spMk id="2" creationId="{00000000-0000-0000-0000-000000000000}"/>
          </ac:spMkLst>
        </pc:spChg>
        <pc:spChg chg="add mod">
          <ac:chgData name="맹제모" userId="a41d8659-c1ba-4479-a1a7-266a327ba2e4" providerId="ADAL" clId="{ACB80A46-C7C6-304B-8BE3-90F6AC3461C8}" dt="2023-02-22T10:20:31.684" v="4259" actId="20577"/>
          <ac:spMkLst>
            <pc:docMk/>
            <pc:sldMk cId="3712636615" sldId="698"/>
            <ac:spMk id="5" creationId="{E40FD096-5ACB-3AFC-29C8-4596ED13D01A}"/>
          </ac:spMkLst>
        </pc:spChg>
        <pc:spChg chg="mod">
          <ac:chgData name="맹제모" userId="a41d8659-c1ba-4479-a1a7-266a327ba2e4" providerId="ADAL" clId="{ACB80A46-C7C6-304B-8BE3-90F6AC3461C8}" dt="2023-02-22T10:20:40.649" v="4270" actId="20577"/>
          <ac:spMkLst>
            <pc:docMk/>
            <pc:sldMk cId="3712636615" sldId="698"/>
            <ac:spMk id="10" creationId="{F2163DA9-615D-068F-D54A-1F77BDD617B8}"/>
          </ac:spMkLst>
        </pc:spChg>
        <pc:spChg chg="mod">
          <ac:chgData name="맹제모" userId="a41d8659-c1ba-4479-a1a7-266a327ba2e4" providerId="ADAL" clId="{ACB80A46-C7C6-304B-8BE3-90F6AC3461C8}" dt="2023-02-22T10:06:44.777" v="4138" actId="20577"/>
          <ac:spMkLst>
            <pc:docMk/>
            <pc:sldMk cId="3712636615" sldId="698"/>
            <ac:spMk id="12" creationId="{2CC55B63-BF29-4477-8B35-90D403B7B5A0}"/>
          </ac:spMkLst>
        </pc:spChg>
        <pc:picChg chg="add mod modCrop">
          <ac:chgData name="맹제모" userId="a41d8659-c1ba-4479-a1a7-266a327ba2e4" providerId="ADAL" clId="{ACB80A46-C7C6-304B-8BE3-90F6AC3461C8}" dt="2023-02-22T10:20:04.307" v="4239" actId="1076"/>
          <ac:picMkLst>
            <pc:docMk/>
            <pc:sldMk cId="3712636615" sldId="698"/>
            <ac:picMk id="3" creationId="{C7F96FAD-9C8A-C51B-6371-2CC6E8E4FD15}"/>
          </ac:picMkLst>
        </pc:picChg>
        <pc:picChg chg="add mod modCrop">
          <ac:chgData name="맹제모" userId="a41d8659-c1ba-4479-a1a7-266a327ba2e4" providerId="ADAL" clId="{ACB80A46-C7C6-304B-8BE3-90F6AC3461C8}" dt="2023-02-22T10:21:10.946" v="4275" actId="1076"/>
          <ac:picMkLst>
            <pc:docMk/>
            <pc:sldMk cId="3712636615" sldId="698"/>
            <ac:picMk id="6" creationId="{746DE197-1635-4E50-2FC5-CB30530F5968}"/>
          </ac:picMkLst>
        </pc:picChg>
        <pc:picChg chg="del mod">
          <ac:chgData name="맹제모" userId="a41d8659-c1ba-4479-a1a7-266a327ba2e4" providerId="ADAL" clId="{ACB80A46-C7C6-304B-8BE3-90F6AC3461C8}" dt="2023-02-22T10:14:57.493" v="4231" actId="478"/>
          <ac:picMkLst>
            <pc:docMk/>
            <pc:sldMk cId="3712636615" sldId="698"/>
            <ac:picMk id="8" creationId="{3BAE1D18-C35B-E8C4-58FA-BA85E5DACEE4}"/>
          </ac:picMkLst>
        </pc:picChg>
        <pc:picChg chg="del">
          <ac:chgData name="맹제모" userId="a41d8659-c1ba-4479-a1a7-266a327ba2e4" providerId="ADAL" clId="{ACB80A46-C7C6-304B-8BE3-90F6AC3461C8}" dt="2023-02-22T10:14:23.906" v="4227" actId="478"/>
          <ac:picMkLst>
            <pc:docMk/>
            <pc:sldMk cId="3712636615" sldId="698"/>
            <ac:picMk id="9" creationId="{FF466A91-9171-FDB7-2546-CFA1D156A8E3}"/>
          </ac:picMkLst>
        </pc:picChg>
      </pc:sldChg>
      <pc:sldChg chg="add del">
        <pc:chgData name="맹제모" userId="a41d8659-c1ba-4479-a1a7-266a327ba2e4" providerId="ADAL" clId="{ACB80A46-C7C6-304B-8BE3-90F6AC3461C8}" dt="2023-02-22T09:54:47.057" v="3911"/>
        <pc:sldMkLst>
          <pc:docMk/>
          <pc:sldMk cId="1585510743" sldId="699"/>
        </pc:sldMkLst>
      </pc:sldChg>
      <pc:sldChg chg="addSp delSp modSp add mod">
        <pc:chgData name="맹제모" userId="a41d8659-c1ba-4479-a1a7-266a327ba2e4" providerId="ADAL" clId="{ACB80A46-C7C6-304B-8BE3-90F6AC3461C8}" dt="2023-02-22T10:23:19.142" v="4420" actId="478"/>
        <pc:sldMkLst>
          <pc:docMk/>
          <pc:sldMk cId="2964649043" sldId="699"/>
        </pc:sldMkLst>
        <pc:spChg chg="mod">
          <ac:chgData name="맹제모" userId="a41d8659-c1ba-4479-a1a7-266a327ba2e4" providerId="ADAL" clId="{ACB80A46-C7C6-304B-8BE3-90F6AC3461C8}" dt="2023-02-22T10:23:17.171" v="4419" actId="20577"/>
          <ac:spMkLst>
            <pc:docMk/>
            <pc:sldMk cId="2964649043" sldId="699"/>
            <ac:spMk id="5" creationId="{E40FD096-5ACB-3AFC-29C8-4596ED13D01A}"/>
          </ac:spMkLst>
        </pc:spChg>
        <pc:spChg chg="add del">
          <ac:chgData name="맹제모" userId="a41d8659-c1ba-4479-a1a7-266a327ba2e4" providerId="ADAL" clId="{ACB80A46-C7C6-304B-8BE3-90F6AC3461C8}" dt="2023-02-22T10:22:34.507" v="4380" actId="478"/>
          <ac:spMkLst>
            <pc:docMk/>
            <pc:sldMk cId="2964649043" sldId="699"/>
            <ac:spMk id="8" creationId="{E663BE4F-3430-62F9-201D-DB3990864577}"/>
          </ac:spMkLst>
        </pc:spChg>
        <pc:spChg chg="add del">
          <ac:chgData name="맹제모" userId="a41d8659-c1ba-4479-a1a7-266a327ba2e4" providerId="ADAL" clId="{ACB80A46-C7C6-304B-8BE3-90F6AC3461C8}" dt="2023-02-22T10:22:44.550" v="4383" actId="21"/>
          <ac:spMkLst>
            <pc:docMk/>
            <pc:sldMk cId="2964649043" sldId="699"/>
            <ac:spMk id="9" creationId="{24BA8584-EF80-D743-DEF9-A0E1C680027B}"/>
          </ac:spMkLst>
        </pc:spChg>
        <pc:spChg chg="add del mod">
          <ac:chgData name="맹제모" userId="a41d8659-c1ba-4479-a1a7-266a327ba2e4" providerId="ADAL" clId="{ACB80A46-C7C6-304B-8BE3-90F6AC3461C8}" dt="2023-02-22T10:22:44.550" v="4383" actId="21"/>
          <ac:spMkLst>
            <pc:docMk/>
            <pc:sldMk cId="2964649043" sldId="699"/>
            <ac:spMk id="11" creationId="{2C22A1CB-3C78-F72C-D491-53789CAB85DA}"/>
          </ac:spMkLst>
        </pc:spChg>
        <pc:spChg chg="mod">
          <ac:chgData name="맹제모" userId="a41d8659-c1ba-4479-a1a7-266a327ba2e4" providerId="ADAL" clId="{ACB80A46-C7C6-304B-8BE3-90F6AC3461C8}" dt="2023-02-22T10:22:19.919" v="4377" actId="20577"/>
          <ac:spMkLst>
            <pc:docMk/>
            <pc:sldMk cId="2964649043" sldId="699"/>
            <ac:spMk id="12" creationId="{2CC55B63-BF29-4477-8B35-90D403B7B5A0}"/>
          </ac:spMkLst>
        </pc:spChg>
        <pc:spChg chg="add del mod">
          <ac:chgData name="맹제모" userId="a41d8659-c1ba-4479-a1a7-266a327ba2e4" providerId="ADAL" clId="{ACB80A46-C7C6-304B-8BE3-90F6AC3461C8}" dt="2023-02-22T10:22:51.547" v="4387"/>
          <ac:spMkLst>
            <pc:docMk/>
            <pc:sldMk cId="2964649043" sldId="699"/>
            <ac:spMk id="13" creationId="{5D40C195-2A52-8B8C-B96E-4C55E6450DE9}"/>
          </ac:spMkLst>
        </pc:spChg>
        <pc:spChg chg="add del mod">
          <ac:chgData name="맹제모" userId="a41d8659-c1ba-4479-a1a7-266a327ba2e4" providerId="ADAL" clId="{ACB80A46-C7C6-304B-8BE3-90F6AC3461C8}" dt="2023-02-22T10:22:51.547" v="4387"/>
          <ac:spMkLst>
            <pc:docMk/>
            <pc:sldMk cId="2964649043" sldId="699"/>
            <ac:spMk id="14" creationId="{B7C0B37E-AC4A-B2B2-62BA-83790050E919}"/>
          </ac:spMkLst>
        </pc:spChg>
        <pc:spChg chg="add">
          <ac:chgData name="맹제모" userId="a41d8659-c1ba-4479-a1a7-266a327ba2e4" providerId="ADAL" clId="{ACB80A46-C7C6-304B-8BE3-90F6AC3461C8}" dt="2023-02-22T10:22:58.924" v="4388"/>
          <ac:spMkLst>
            <pc:docMk/>
            <pc:sldMk cId="2964649043" sldId="699"/>
            <ac:spMk id="15" creationId="{18CF71EE-3BBE-614A-8F2A-39F1F645B715}"/>
          </ac:spMkLst>
        </pc:spChg>
        <pc:picChg chg="del">
          <ac:chgData name="맹제모" userId="a41d8659-c1ba-4479-a1a7-266a327ba2e4" providerId="ADAL" clId="{ACB80A46-C7C6-304B-8BE3-90F6AC3461C8}" dt="2023-02-22T10:22:29.895" v="4378" actId="478"/>
          <ac:picMkLst>
            <pc:docMk/>
            <pc:sldMk cId="2964649043" sldId="699"/>
            <ac:picMk id="3" creationId="{C7F96FAD-9C8A-C51B-6371-2CC6E8E4FD15}"/>
          </ac:picMkLst>
        </pc:picChg>
        <pc:picChg chg="del">
          <ac:chgData name="맹제모" userId="a41d8659-c1ba-4479-a1a7-266a327ba2e4" providerId="ADAL" clId="{ACB80A46-C7C6-304B-8BE3-90F6AC3461C8}" dt="2023-02-22T10:23:19.142" v="4420" actId="478"/>
          <ac:picMkLst>
            <pc:docMk/>
            <pc:sldMk cId="2964649043" sldId="699"/>
            <ac:picMk id="6" creationId="{746DE197-1635-4E50-2FC5-CB30530F59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C5B5-F7CA-2740-AD8B-1F6A90FB4AB0}" type="datetimeFigureOut">
              <a:rPr kumimoji="1" lang="ko-Kore-KR" altLang="en-US" smtClean="0"/>
              <a:t>07/08/2023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A19E7-A389-3F41-AA7F-185927180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90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A7764-6C38-423C-AE37-CD1DD20B6F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18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7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7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9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B8A28-C5A4-4BE0-8733-E33DA9DA44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6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1B716-F948-4536-82AA-45F12A1BAA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6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8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9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9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8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2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9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7764-6C38-423C-AE37-CD1DD20B6F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3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39" b="-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AE95-EDFA-4173-8FC1-C1435B12E1D4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C5EE-1ABF-4EAC-8256-08546DD6ACB9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0B74-5E63-4E57-B599-4EA7D159776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9" y="5102691"/>
            <a:ext cx="10792279" cy="996043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7795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0"/>
              <a:ext cx="91440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83"/>
            <a:stretch/>
          </p:blipFill>
          <p:spPr>
            <a:xfrm>
              <a:off x="0" y="0"/>
              <a:ext cx="2324100" cy="6858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" r="74584"/>
            <a:stretch/>
          </p:blipFill>
          <p:spPr>
            <a:xfrm>
              <a:off x="2066926" y="0"/>
              <a:ext cx="1681162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09304"/>
            <a:ext cx="11833435" cy="718018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283" y="949450"/>
            <a:ext cx="11833435" cy="5406899"/>
          </a:xfrm>
        </p:spPr>
        <p:txBody>
          <a:bodyPr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360000" indent="-180000"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540000" indent="-180000">
              <a:buFont typeface="Times New Roman" panose="02020603050405020304" pitchFamily="18" charset="0"/>
              <a:buChar char="−"/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500" y="7502978"/>
            <a:ext cx="2743200" cy="365125"/>
          </a:xfrm>
        </p:spPr>
        <p:txBody>
          <a:bodyPr/>
          <a:lstStyle/>
          <a:p>
            <a:fld id="{CCC03830-4194-45CE-B285-DB35511FEB24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52900" y="7502978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556375"/>
            <a:ext cx="2743200" cy="3016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ko-KR" i="1"/>
              <a:t>March 14</a:t>
            </a:r>
            <a:r>
              <a:rPr lang="en-US" altLang="ko-KR" i="1" baseline="30000"/>
              <a:t>th</a:t>
            </a:r>
            <a:r>
              <a:rPr lang="en-US" altLang="ko-KR" i="1"/>
              <a:t>, 2019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‹#›</a:t>
            </a:fld>
            <a:r>
              <a:rPr lang="en-US" altLang="ko-KR"/>
              <a:t>/21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0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12D-6FE5-4C45-9698-D5E9FB3CB93C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8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35BE-1537-492B-BF48-8D6F5A9831D2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7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371B-5E2A-40B3-89DD-4752C5AAF8D9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AF81-877A-4BE3-997D-BDF22229AC01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4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9453-AB44-4BE4-9895-45790C14A1EB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C4D7-6452-4915-AA0E-FCAAB46B2F11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0216-8FE0-499F-A8DB-EB9FC6E52C18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1166-9451-4286-B5DE-87C98D73CC78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0385-A2F7-4E83-91CB-CBD8CF8A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st-ailab/rock_sci_paper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st-ailab/rock_sci_paper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80712"/>
            <a:ext cx="12192000" cy="1813031"/>
          </a:xfrm>
        </p:spPr>
        <p:txBody>
          <a:bodyPr anchor="ctr">
            <a:noAutofit/>
          </a:bodyPr>
          <a:lstStyle/>
          <a:p>
            <a:r>
              <a:rPr lang="ko-KR" altLang="en-US" sz="2800" b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광주영재학교</a:t>
            </a:r>
            <a:r>
              <a:rPr lang="en-US" altLang="ko-KR" sz="2800" b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-GIST </a:t>
            </a:r>
            <a:r>
              <a:rPr lang="ko-KR" altLang="en-US" sz="2800" b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창의 연구 프로그램</a:t>
            </a:r>
            <a:endParaRPr lang="ko-KR" altLang="en-US" sz="2800" b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71415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20385-A2F7-4E83-91CB-CBD8CF8A793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0" y="3414558"/>
            <a:ext cx="914400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GIST AILAB</a:t>
            </a:r>
            <a:endParaRPr kumimoji="0" lang="en-US" altLang="ko-KR" sz="1400" b="1" i="0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86F631-10AF-4231-95D9-0D612CE96F39}"/>
              </a:ext>
            </a:extLst>
          </p:cNvPr>
          <p:cNvSpPr/>
          <p:nvPr/>
        </p:nvSpPr>
        <p:spPr>
          <a:xfrm>
            <a:off x="3286098" y="4202963"/>
            <a:ext cx="5619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School of Integrated Technology (SIT)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Gwangju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Science and Technology (GIST)</a:t>
            </a:r>
          </a:p>
        </p:txBody>
      </p:sp>
    </p:spTree>
    <p:extLst>
      <p:ext uri="{BB962C8B-B14F-4D97-AF65-F5344CB8AC3E}">
        <p14:creationId xmlns:p14="http://schemas.microsoft.com/office/powerpoint/2010/main" val="5755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0" y="949448"/>
            <a:ext cx="12012717" cy="39175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b="1" smtClean="0">
                <a:latin typeface="Times New Roman" panose="02020603050405020304" pitchFamily="18" charset="0"/>
              </a:rPr>
              <a:t>1.2.1 Visual Studio 2022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b="1" smtClean="0">
                <a:latin typeface="Times New Roman" panose="02020603050405020304" pitchFamily="18" charset="0"/>
              </a:rPr>
              <a:t>rock_sci_paper </a:t>
            </a:r>
            <a:r>
              <a:rPr lang="ko-KR" altLang="en-US" b="1" smtClean="0">
                <a:latin typeface="Times New Roman" panose="02020603050405020304" pitchFamily="18" charset="0"/>
              </a:rPr>
              <a:t>환경 열기</a:t>
            </a: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1400" b="1" dirty="0"/>
          </a:p>
          <a:p>
            <a:pPr marL="360000" lvl="2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400" b="1" dirty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1.2 IDE</a:t>
            </a:r>
            <a:r>
              <a:rPr lang="ko-KR" altLang="en-US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사용하기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565355"/>
            <a:ext cx="2743200" cy="301625"/>
          </a:xfrm>
        </p:spPr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10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69" y="1198646"/>
            <a:ext cx="6267549" cy="5229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73667" y="2144389"/>
            <a:ext cx="1760018" cy="2638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2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0" y="949448"/>
            <a:ext cx="12012717" cy="39175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ko-KR" altLang="en-US" smtClean="0">
                <a:latin typeface="Times New Roman" panose="02020603050405020304" pitchFamily="18" charset="0"/>
              </a:rPr>
              <a:t>터미널 실행</a:t>
            </a:r>
            <a:endParaRPr lang="en-US" altLang="ko-KR" sz="1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1.2 IDE</a:t>
            </a:r>
            <a:r>
              <a:rPr lang="ko-KR" altLang="en-US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사용하기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565355"/>
            <a:ext cx="2743200" cy="301625"/>
          </a:xfrm>
        </p:spPr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11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69" y="1198646"/>
            <a:ext cx="6267549" cy="5229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73667" y="2144389"/>
            <a:ext cx="1760018" cy="2638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3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0" y="949448"/>
            <a:ext cx="12012717" cy="3917519"/>
          </a:xfrm>
        </p:spPr>
        <p:txBody>
          <a:bodyPr>
            <a:normAutofit/>
          </a:bodyPr>
          <a:lstStyle/>
          <a:p>
            <a:pPr marL="180000"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b="1" smtClean="0">
                <a:latin typeface="Times New Roman" panose="02020603050405020304" pitchFamily="18" charset="0"/>
              </a:rPr>
              <a:t>리포지토리 </a:t>
            </a:r>
            <a:r>
              <a:rPr lang="ko-KR" altLang="en-US" b="1">
                <a:latin typeface="Times New Roman" panose="02020603050405020304" pitchFamily="18" charset="0"/>
              </a:rPr>
              <a:t>복제 </a:t>
            </a:r>
            <a:r>
              <a:rPr lang="ko-KR" altLang="en-US" b="1" smtClean="0">
                <a:latin typeface="Times New Roman" panose="02020603050405020304" pitchFamily="18" charset="0"/>
              </a:rPr>
              <a:t>선택</a:t>
            </a:r>
            <a:endParaRPr lang="en-US" altLang="ko-KR" b="1" smtClean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b="1" u="sng" smtClean="0">
                <a:latin typeface="Times New Roman" panose="02020603050405020304" pitchFamily="18" charset="0"/>
                <a:hlinkClick r:id="rId3"/>
              </a:rPr>
              <a:t>https://github.com/gist-ailab/rock_sci_paper.git</a:t>
            </a:r>
            <a:r>
              <a:rPr lang="en-US" altLang="ko-KR" b="1" smtClean="0">
                <a:latin typeface="Times New Roman" panose="02020603050405020304" pitchFamily="18" charset="0"/>
              </a:rPr>
              <a:t> </a:t>
            </a:r>
            <a:r>
              <a:rPr lang="ko-KR" altLang="en-US" b="1" smtClean="0">
                <a:latin typeface="Times New Roman" panose="02020603050405020304" pitchFamily="18" charset="0"/>
              </a:rPr>
              <a:t>입력</a:t>
            </a:r>
            <a:endParaRPr lang="en-US" altLang="ko-KR" b="1" dirty="0">
              <a:latin typeface="Times New Roman" panose="02020603050405020304" pitchFamily="18" charset="0"/>
            </a:endParaRPr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1400" b="1" dirty="0"/>
          </a:p>
          <a:p>
            <a:pPr marL="360000" lvl="2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400" b="1" dirty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1.3 Github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565355"/>
            <a:ext cx="2743200" cy="301625"/>
          </a:xfrm>
        </p:spPr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12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51" y="1208576"/>
            <a:ext cx="4859267" cy="4984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01317" y="2459978"/>
            <a:ext cx="2075607" cy="27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4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38475" y="1490960"/>
            <a:ext cx="6115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QnA</a:t>
            </a:r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0" y="6750052"/>
            <a:ext cx="9144000" cy="107951"/>
          </a:xfrm>
          <a:prstGeom prst="rect">
            <a:avLst/>
          </a:prstGeom>
          <a:gradFill flip="none" rotWithShape="1">
            <a:gsLst>
              <a:gs pos="100000">
                <a:srgbClr val="FF0000"/>
              </a:gs>
              <a:gs pos="67000">
                <a:srgbClr val="FF5D5D"/>
              </a:gs>
              <a:gs pos="585">
                <a:srgbClr val="FFCCCC"/>
              </a:gs>
              <a:gs pos="22000">
                <a:srgbClr val="FF9999"/>
              </a:gs>
              <a:gs pos="41000">
                <a:srgbClr val="FF9999"/>
              </a:gs>
              <a:gs pos="82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B40C2-4D60-4684-9B3F-31C8AEA6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10" y="940213"/>
            <a:ext cx="5528790" cy="54068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PART 1. </a:t>
            </a:r>
            <a:r>
              <a:rPr lang="ko-KR" altLang="en-US" sz="1800" b="1">
                <a:latin typeface="Times New Roman"/>
                <a:ea typeface="맑은 고딕"/>
                <a:cs typeface="Times New Roman"/>
              </a:rPr>
              <a:t>개발 환경 구축</a:t>
            </a:r>
            <a:endParaRPr lang="en-US" altLang="ko-KR" sz="1800" b="1">
              <a:latin typeface="Times New Roman"/>
              <a:ea typeface="맑은 고딕"/>
              <a:cs typeface="Times New Roman"/>
            </a:endParaRP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1.1 </a:t>
            </a:r>
            <a:r>
              <a:rPr lang="en-US" altLang="ko-KR" sz="1800" b="1" smtClean="0">
                <a:latin typeface="Times New Roman"/>
                <a:ea typeface="맑은 고딕"/>
                <a:cs typeface="Times New Roman"/>
              </a:rPr>
              <a:t>Linux</a:t>
            </a: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</a:t>
            </a:r>
            <a:r>
              <a:rPr lang="en-US" altLang="ko-KR" sz="1800" b="1" smtClean="0">
                <a:latin typeface="Times New Roman"/>
                <a:ea typeface="맑은 고딕"/>
                <a:cs typeface="Times New Roman"/>
              </a:rPr>
              <a:t>1.2 </a:t>
            </a: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IDE </a:t>
            </a:r>
            <a:r>
              <a:rPr lang="ko-KR" altLang="en-US" sz="1800" b="1" smtClean="0">
                <a:latin typeface="Times New Roman"/>
                <a:ea typeface="맑은 고딕"/>
                <a:cs typeface="Times New Roman"/>
              </a:rPr>
              <a:t>사용하기</a:t>
            </a:r>
            <a:endParaRPr lang="en-US" altLang="ko-KR" sz="1800" b="1">
              <a:latin typeface="Times New Roman"/>
              <a:ea typeface="맑은 고딕"/>
              <a:cs typeface="Times New Roman"/>
            </a:endParaRP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</a:t>
            </a:r>
            <a:r>
              <a:rPr lang="en-US" altLang="ko-KR" sz="1800" b="1" smtClean="0">
                <a:latin typeface="Times New Roman"/>
                <a:ea typeface="맑은 고딕"/>
                <a:cs typeface="Times New Roman"/>
              </a:rPr>
              <a:t>1.3 Python, </a:t>
            </a:r>
            <a:r>
              <a:rPr lang="ko-KR" altLang="en-US" sz="1800" b="1" smtClean="0">
                <a:latin typeface="Times New Roman"/>
                <a:ea typeface="맑은 고딕"/>
                <a:cs typeface="Times New Roman"/>
              </a:rPr>
              <a:t>필요 </a:t>
            </a:r>
            <a:r>
              <a:rPr lang="en-US" altLang="ko-KR" sz="1800" b="1" smtClean="0">
                <a:latin typeface="Times New Roman"/>
                <a:ea typeface="맑은 고딕"/>
                <a:cs typeface="Times New Roman"/>
              </a:rPr>
              <a:t>library </a:t>
            </a:r>
            <a:r>
              <a:rPr lang="ko-KR" altLang="en-US" sz="1800" b="1" smtClean="0">
                <a:latin typeface="Times New Roman"/>
                <a:ea typeface="맑은 고딕"/>
                <a:cs typeface="Times New Roman"/>
              </a:rPr>
              <a:t>설치</a:t>
            </a:r>
            <a:endParaRPr lang="en-US" altLang="ko-KR" sz="1800" b="1">
              <a:latin typeface="Times New Roman"/>
              <a:ea typeface="맑은 고딕"/>
              <a:cs typeface="Times New Roman"/>
            </a:endParaRPr>
          </a:p>
          <a:p>
            <a:pPr marL="0" indent="0">
              <a:buNone/>
            </a:pPr>
            <a:endParaRPr lang="en-US" altLang="ko-KR" sz="1800" b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Part</a:t>
            </a:r>
            <a:r>
              <a:rPr lang="ko-KR" altLang="en-US" sz="1800" b="1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2.</a:t>
            </a:r>
            <a:r>
              <a:rPr lang="ko-KR" altLang="en-US" sz="1800" b="1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sz="1800" b="1" smtClean="0">
                <a:latin typeface="Times New Roman"/>
                <a:ea typeface="맑은 고딕"/>
                <a:cs typeface="Times New Roman"/>
              </a:rPr>
              <a:t>딥러닝의 기본 개념 및 코딩</a:t>
            </a:r>
            <a:endParaRPr lang="en-US" altLang="ko-KR" sz="1800" b="1">
              <a:latin typeface="Times New Roman"/>
              <a:ea typeface="맑은 고딕"/>
              <a:cs typeface="Times New Roman"/>
            </a:endParaRP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2.1 </a:t>
            </a:r>
            <a:r>
              <a:rPr lang="en-US" altLang="ko-KR" sz="1800" b="1" err="1">
                <a:latin typeface="Times New Roman"/>
                <a:ea typeface="맑은 고딕"/>
                <a:cs typeface="Times New Roman"/>
              </a:rPr>
              <a:t>Issac</a:t>
            </a: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 Sim  </a:t>
            </a:r>
            <a:r>
              <a:rPr lang="ko-KR" altLang="en-US" sz="1800" b="1">
                <a:latin typeface="Times New Roman"/>
                <a:ea typeface="맑은 고딕"/>
                <a:cs typeface="Times New Roman"/>
              </a:rPr>
              <a:t>설치</a:t>
            </a:r>
            <a:endParaRPr lang="en-US" altLang="ko-KR" sz="1800" b="1">
              <a:latin typeface="Times New Roman"/>
              <a:ea typeface="맑은 고딕"/>
              <a:cs typeface="Times New Roman"/>
            </a:endParaRP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2.2 </a:t>
            </a:r>
            <a:r>
              <a:rPr lang="en-US" altLang="ko-KR" sz="1800" b="1" err="1">
                <a:latin typeface="Times New Roman"/>
                <a:ea typeface="맑은 고딕"/>
                <a:cs typeface="Times New Roman"/>
              </a:rPr>
              <a:t>Issac</a:t>
            </a: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 Sim GUI </a:t>
            </a:r>
            <a:endParaRPr lang="en-US" altLang="ko-KR" sz="1800" b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2.3  Object Import</a:t>
            </a:r>
            <a:endParaRPr lang="en-US" altLang="ko-KR" sz="1800" b="1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2.4  Model Import</a:t>
            </a: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2.5 Custom USD model</a:t>
            </a: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2.6 UR5 Reaching Target</a:t>
            </a: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2.7 UR5 Picking demo</a:t>
            </a: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2.8 FT Sensor</a:t>
            </a:r>
          </a:p>
          <a:p>
            <a:pPr marL="0" indent="0">
              <a:buNone/>
            </a:pPr>
            <a:r>
              <a:rPr lang="en-US" altLang="ko-KR" sz="1800" b="1">
                <a:latin typeface="Times New Roman"/>
                <a:ea typeface="맑은 고딕"/>
                <a:cs typeface="Times New Roman"/>
              </a:rPr>
              <a:t>	2.9 RGB Camera Sensor </a:t>
            </a:r>
            <a:endParaRPr lang="en-US" altLang="ko-KR">
              <a:latin typeface="Times New Roman" panose="02020603050405020304" pitchFamily="18" charset="0"/>
            </a:endParaRPr>
          </a:p>
          <a:p>
            <a:pPr marL="359410" lvl="2" indent="0">
              <a:buNone/>
            </a:pP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2</a:t>
            </a:fld>
            <a:r>
              <a:rPr lang="en-US" altLang="ko-KR"/>
              <a:t>/37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82DF757-FDCB-172E-8781-11C43A31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Contents</a:t>
            </a:r>
            <a:endParaRPr lang="ko-KR" altLang="en-US" sz="24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0B0F764-C1D7-B474-5171-F733C81FA012}"/>
              </a:ext>
            </a:extLst>
          </p:cNvPr>
          <p:cNvSpPr txBox="1">
            <a:spLocks/>
          </p:cNvSpPr>
          <p:nvPr/>
        </p:nvSpPr>
        <p:spPr>
          <a:xfrm>
            <a:off x="6248400" y="940213"/>
            <a:ext cx="5528790" cy="540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36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54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−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	2.10 Depth Sensor, </a:t>
            </a:r>
            <a:r>
              <a:rPr lang="en-US" altLang="ko-KR" sz="1800" b="1" err="1">
                <a:latin typeface="Times New Roman" panose="02020603050405020304" pitchFamily="18" charset="0"/>
              </a:rPr>
              <a:t>Popint</a:t>
            </a:r>
            <a:r>
              <a:rPr lang="en-US" altLang="ko-KR" sz="1800" b="1">
                <a:latin typeface="Times New Roman" panose="02020603050405020304" pitchFamily="18" charset="0"/>
              </a:rPr>
              <a:t> Cloud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	2.11 Synthetic Data Generation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b="1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Part3. </a:t>
            </a:r>
            <a:r>
              <a:rPr lang="en-US" altLang="ko-KR" sz="1800" b="1" smtClean="0">
                <a:latin typeface="Times New Roman" panose="02020603050405020304" pitchFamily="18" charset="0"/>
              </a:rPr>
              <a:t>Teaching Where to Look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Times New Roman" panose="02020603050405020304" pitchFamily="18" charset="0"/>
              </a:rPr>
              <a:t>Part4. </a:t>
            </a:r>
            <a:r>
              <a:rPr lang="ko-KR" altLang="en-US" sz="1800" b="1" smtClean="0">
                <a:latin typeface="Times New Roman" panose="02020603050405020304" pitchFamily="18" charset="0"/>
              </a:rPr>
              <a:t>가위바위보 분류 모델 개발 및 </a:t>
            </a:r>
            <a:r>
              <a:rPr lang="en-US" altLang="ko-KR" sz="1800" b="1" smtClean="0">
                <a:latin typeface="Times New Roman" panose="02020603050405020304" pitchFamily="18" charset="0"/>
              </a:rPr>
              <a:t>Feature distillation </a:t>
            </a:r>
            <a:r>
              <a:rPr lang="ko-KR" altLang="en-US" sz="1800" b="1" smtClean="0">
                <a:latin typeface="Times New Roman" panose="02020603050405020304" pitchFamily="18" charset="0"/>
              </a:rPr>
              <a:t>실습</a:t>
            </a:r>
            <a:endParaRPr lang="en-US" altLang="ko-KR" sz="1800" b="1" smtClean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	</a:t>
            </a:r>
            <a:r>
              <a:rPr lang="en-US" altLang="ko-KR" sz="1800" b="1" smtClean="0">
                <a:latin typeface="Times New Roman" panose="02020603050405020304" pitchFamily="18" charset="0"/>
              </a:rPr>
              <a:t>4.1 Dataset </a:t>
            </a:r>
            <a:r>
              <a:rPr lang="ko-KR" altLang="en-US" sz="1800" b="1" smtClean="0">
                <a:latin typeface="Times New Roman" panose="02020603050405020304" pitchFamily="18" charset="0"/>
              </a:rPr>
              <a:t>구축</a:t>
            </a:r>
            <a:endParaRPr lang="en-US" altLang="ko-KR" sz="1800" b="1" smtClean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	</a:t>
            </a:r>
            <a:r>
              <a:rPr lang="en-US" altLang="ko-KR" sz="1800" b="1" smtClean="0">
                <a:latin typeface="Times New Roman" panose="02020603050405020304" pitchFamily="18" charset="0"/>
              </a:rPr>
              <a:t>4.2 DataLoader</a:t>
            </a:r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7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949450"/>
            <a:ext cx="12012717" cy="5606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b="1" smtClean="0">
                <a:latin typeface="Times New Roman" panose="02020603050405020304" pitchFamily="18" charset="0"/>
              </a:rPr>
              <a:t>Linus Torvalds</a:t>
            </a:r>
            <a:r>
              <a:rPr lang="ko-KR" altLang="en-US" b="1" smtClean="0">
                <a:latin typeface="Times New Roman" panose="02020603050405020304" pitchFamily="18" charset="0"/>
              </a:rPr>
              <a:t>가 제작한 자유 오픈소스 소프트웨어 운영체제</a:t>
            </a:r>
            <a:r>
              <a:rPr lang="en-US" altLang="ko-KR" b="1" smtClean="0">
                <a:latin typeface="Times New Roman" panose="02020603050405020304" pitchFamily="18" charset="0"/>
              </a:rPr>
              <a:t>/</a:t>
            </a:r>
            <a:r>
              <a:rPr lang="ko-KR" altLang="en-US" b="1" smtClean="0">
                <a:latin typeface="Times New Roman" panose="02020603050405020304" pitchFamily="18" charset="0"/>
              </a:rPr>
              <a:t>커널</a:t>
            </a:r>
            <a:endParaRPr lang="en-US" altLang="ko-KR" b="1" smtClean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커널</a:t>
            </a:r>
            <a:r>
              <a:rPr lang="en-US" altLang="ko-KR" sz="1600" b="1" smtClean="0"/>
              <a:t>: </a:t>
            </a:r>
            <a:r>
              <a:rPr lang="ko-KR" altLang="en-US" sz="1600" b="1" smtClean="0"/>
              <a:t>하드웨어의 자원을 관리해주는 소프트웨어 </a:t>
            </a:r>
            <a:r>
              <a:rPr lang="en-US" altLang="ko-KR" sz="1600" b="1" smtClean="0"/>
              <a:t>(CPU, SSD, RAM </a:t>
            </a:r>
            <a:r>
              <a:rPr lang="ko-KR" altLang="en-US" sz="1600" b="1" smtClean="0"/>
              <a:t>등 자원을 실행될 소프트웨어를 할당해주고 스케줄링</a:t>
            </a:r>
            <a:r>
              <a:rPr lang="en-US" altLang="ko-KR" sz="1600" b="1" smtClean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운영제체</a:t>
            </a:r>
            <a:r>
              <a:rPr lang="en-US" altLang="ko-KR" sz="1600" b="1" smtClean="0"/>
              <a:t>: </a:t>
            </a:r>
            <a:r>
              <a:rPr lang="ko-KR" altLang="en-US" sz="1600" b="1" smtClean="0"/>
              <a:t>커널 위에 여러가지 레이어를 올려 사용자가 필요한 기능들을 구현한 것</a:t>
            </a:r>
            <a:endParaRPr lang="en-US" altLang="ko-KR" sz="1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 Linux</a:t>
            </a:r>
            <a:endParaRPr lang="ko-KR" altLang="en-US" sz="3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3</a:t>
            </a:fld>
            <a:r>
              <a:rPr lang="en-US" altLang="ko-KR"/>
              <a:t>/37</a:t>
            </a:r>
            <a:endParaRPr lang="ko-KR" altLang="en-US"/>
          </a:p>
        </p:txBody>
      </p:sp>
      <p:sp>
        <p:nvSpPr>
          <p:cNvPr id="6" name="AutoShape 4" descr="파일:Windows logo - 2012.png - 위키백과, 우리 모두의 백과사전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blog.kakaocdn.net/dn/T87re/btrhn1INe2c/BsWh6FQEVsFkvwqVc6jaM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76" y="2285518"/>
            <a:ext cx="5763848" cy="37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2" y="949449"/>
            <a:ext cx="12012717" cy="5606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b="1">
                <a:latin typeface="Times New Roman" panose="02020603050405020304" pitchFamily="18" charset="0"/>
              </a:rPr>
              <a:t>1.1.1 </a:t>
            </a:r>
            <a:r>
              <a:rPr lang="ko-KR" altLang="en-US" b="1">
                <a:latin typeface="Times New Roman" panose="02020603050405020304" pitchFamily="18" charset="0"/>
              </a:rPr>
              <a:t>기본 명령어</a:t>
            </a:r>
            <a:endParaRPr lang="en-US" altLang="ko-KR" b="1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b="1"/>
              <a:t>ls – </a:t>
            </a:r>
            <a:r>
              <a:rPr lang="ko-KR" altLang="en-US" sz="1600" b="1"/>
              <a:t>현재 위치의 파일 목록 조회</a:t>
            </a:r>
            <a:endParaRPr lang="en-US" altLang="ko-KR" sz="1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 Linux</a:t>
            </a:r>
            <a:endParaRPr lang="ko-KR" altLang="en-US" sz="3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4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EDF402-4B5B-412E-D924-D0BB6740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63" y="1739339"/>
            <a:ext cx="7163800" cy="1962424"/>
          </a:xfrm>
          <a:prstGeom prst="rect">
            <a:avLst/>
          </a:prstGeom>
        </p:spPr>
      </p:pic>
      <p:sp>
        <p:nvSpPr>
          <p:cNvPr id="3" name="내용 개체 틀 11">
            <a:extLst>
              <a:ext uri="{FF2B5EF4-FFF2-40B4-BE49-F238E27FC236}">
                <a16:creationId xmlns:a16="http://schemas.microsoft.com/office/drawing/2014/main" id="{3AA7B344-3B1C-3E97-6B3C-A4CB5D4E834B}"/>
              </a:ext>
            </a:extLst>
          </p:cNvPr>
          <p:cNvSpPr txBox="1">
            <a:spLocks/>
          </p:cNvSpPr>
          <p:nvPr/>
        </p:nvSpPr>
        <p:spPr>
          <a:xfrm>
            <a:off x="331682" y="3855210"/>
            <a:ext cx="12012717" cy="56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36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54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−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b="1"/>
              <a:t>cd – </a:t>
            </a:r>
            <a:r>
              <a:rPr lang="ko-KR" altLang="en-US" sz="1600" b="1"/>
              <a:t>디렉터리 이동</a:t>
            </a:r>
            <a:endParaRPr lang="en-US" altLang="ko-KR" sz="16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BE791C-CC86-9843-42D8-670A35968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485" y="4221912"/>
            <a:ext cx="703995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7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2" y="949449"/>
            <a:ext cx="12012717" cy="5606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b="1">
                <a:latin typeface="Times New Roman" panose="02020603050405020304" pitchFamily="18" charset="0"/>
              </a:rPr>
              <a:t>1.1.1 </a:t>
            </a:r>
            <a:r>
              <a:rPr lang="ko-KR" altLang="en-US" b="1">
                <a:latin typeface="Times New Roman" panose="02020603050405020304" pitchFamily="18" charset="0"/>
              </a:rPr>
              <a:t>기본 명령어</a:t>
            </a:r>
            <a:endParaRPr lang="en-US" altLang="ko-KR" b="1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b="1"/>
              <a:t> </a:t>
            </a:r>
            <a:r>
              <a:rPr lang="en-US" altLang="ko-KR" sz="1600" b="1" err="1"/>
              <a:t>mkdir</a:t>
            </a:r>
            <a:r>
              <a:rPr lang="en-US" altLang="ko-KR" sz="1600" b="1"/>
              <a:t> – </a:t>
            </a:r>
            <a:r>
              <a:rPr lang="ko-KR" altLang="en-US" sz="1600" b="1"/>
              <a:t>폴더 생성</a:t>
            </a:r>
            <a:endParaRPr lang="en-US" altLang="ko-KR" sz="1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 Linux</a:t>
            </a:r>
            <a:endParaRPr lang="ko-KR" altLang="en-US" sz="3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5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C096F6-A701-BAE2-D602-21911F2E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68" y="1800867"/>
            <a:ext cx="7078063" cy="1295581"/>
          </a:xfrm>
          <a:prstGeom prst="rect">
            <a:avLst/>
          </a:prstGeom>
        </p:spPr>
      </p:pic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8C0791E7-E07A-0A31-CA74-91D1BF6FB14D}"/>
              </a:ext>
            </a:extLst>
          </p:cNvPr>
          <p:cNvSpPr txBox="1">
            <a:spLocks/>
          </p:cNvSpPr>
          <p:nvPr/>
        </p:nvSpPr>
        <p:spPr>
          <a:xfrm>
            <a:off x="331682" y="3855210"/>
            <a:ext cx="12012717" cy="56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36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54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−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b="1"/>
              <a:t> cp – </a:t>
            </a:r>
            <a:r>
              <a:rPr lang="ko-KR" altLang="en-US" sz="1600" b="1"/>
              <a:t>파일 및 폴더</a:t>
            </a:r>
            <a:endParaRPr lang="en-US" altLang="ko-KR" sz="16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A606A8-DB69-0362-277A-32B1FF8CA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8" y="4392259"/>
            <a:ext cx="708758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2" y="949449"/>
            <a:ext cx="12012717" cy="5606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b="1">
                <a:latin typeface="Times New Roman" panose="02020603050405020304" pitchFamily="18" charset="0"/>
              </a:rPr>
              <a:t>1.1.1 </a:t>
            </a:r>
            <a:r>
              <a:rPr lang="ko-KR" altLang="en-US" b="1">
                <a:latin typeface="Times New Roman" panose="02020603050405020304" pitchFamily="18" charset="0"/>
              </a:rPr>
              <a:t>기본 명령어</a:t>
            </a:r>
            <a:endParaRPr lang="en-US" altLang="ko-KR" b="1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b="1"/>
              <a:t> mv - </a:t>
            </a:r>
            <a:r>
              <a:rPr lang="ko-KR" altLang="en-US" sz="1600" b="1"/>
              <a:t>파일 및 폴더 이동</a:t>
            </a:r>
            <a:endParaRPr lang="en-US" altLang="ko-KR" sz="16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 Linux</a:t>
            </a:r>
            <a:endParaRPr lang="ko-KR" altLang="en-US" sz="3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6</a:t>
            </a:fld>
            <a:r>
              <a:rPr lang="en-US" altLang="ko-KR"/>
              <a:t>/37</a:t>
            </a:r>
            <a:endParaRPr lang="ko-KR" altLang="en-US"/>
          </a:p>
        </p:txBody>
      </p:sp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8C0791E7-E07A-0A31-CA74-91D1BF6FB14D}"/>
              </a:ext>
            </a:extLst>
          </p:cNvPr>
          <p:cNvSpPr txBox="1">
            <a:spLocks/>
          </p:cNvSpPr>
          <p:nvPr/>
        </p:nvSpPr>
        <p:spPr>
          <a:xfrm>
            <a:off x="331682" y="3855210"/>
            <a:ext cx="12012717" cy="56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36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54000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−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600" b="1"/>
              <a:t> rm – </a:t>
            </a:r>
            <a:r>
              <a:rPr lang="ko-KR" altLang="en-US" sz="1600" b="1"/>
              <a:t>파일 및 폴더삭제</a:t>
            </a:r>
            <a:endParaRPr lang="en-US" altLang="ko-KR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F8CE6-A4D4-6BEC-3B26-D2C4441E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79" y="1788124"/>
            <a:ext cx="7106642" cy="1581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FA63D6-CCB4-FD65-6687-51272B0B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8" y="4427148"/>
            <a:ext cx="707806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0" y="949448"/>
            <a:ext cx="12012717" cy="3917519"/>
          </a:xfrm>
        </p:spPr>
        <p:txBody>
          <a:bodyPr>
            <a:normAutofit/>
          </a:bodyPr>
          <a:lstStyle/>
          <a:p>
            <a:pPr marL="180000"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b="1" smtClean="0">
                <a:latin typeface="Times New Roman" panose="02020603050405020304" pitchFamily="18" charset="0"/>
              </a:rPr>
              <a:t>1.2.1 Visual Studio 2022 </a:t>
            </a:r>
            <a:r>
              <a:rPr lang="ko-KR" altLang="en-US" b="1" smtClean="0">
                <a:latin typeface="Times New Roman" panose="02020603050405020304" pitchFamily="18" charset="0"/>
              </a:rPr>
              <a:t>실행 </a:t>
            </a:r>
            <a:r>
              <a:rPr lang="ko-KR" altLang="en-US" b="1">
                <a:latin typeface="Times New Roman" panose="02020603050405020304" pitchFamily="18" charset="0"/>
              </a:rPr>
              <a:t>화면</a:t>
            </a:r>
            <a:endParaRPr lang="en-US" altLang="ko-KR" b="1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altLang="ko-KR" b="1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b="1" smtClean="0">
              <a:latin typeface="Times New Roman" panose="02020603050405020304" pitchFamily="18" charset="0"/>
            </a:endParaRPr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1400" b="1" dirty="0"/>
          </a:p>
          <a:p>
            <a:pPr marL="360000" lvl="2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400" b="1" dirty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1.2 </a:t>
            </a:r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IDE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565355"/>
            <a:ext cx="2743200" cy="301625"/>
          </a:xfrm>
        </p:spPr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7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22" y="1267481"/>
            <a:ext cx="5003096" cy="49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0" y="949448"/>
            <a:ext cx="12012717" cy="3917519"/>
          </a:xfrm>
        </p:spPr>
        <p:txBody>
          <a:bodyPr>
            <a:normAutofit/>
          </a:bodyPr>
          <a:lstStyle/>
          <a:p>
            <a:pPr marL="180000"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ko-KR" smtClean="0">
                <a:latin typeface="Times New Roman" panose="02020603050405020304" pitchFamily="18" charset="0"/>
              </a:rPr>
              <a:t> </a:t>
            </a:r>
            <a:r>
              <a:rPr lang="ko-KR" altLang="en-US" b="1" smtClean="0">
                <a:latin typeface="Times New Roman" panose="02020603050405020304" pitchFamily="18" charset="0"/>
              </a:rPr>
              <a:t>새 </a:t>
            </a:r>
            <a:r>
              <a:rPr lang="ko-KR" altLang="en-US" b="1">
                <a:latin typeface="Times New Roman" panose="02020603050405020304" pitchFamily="18" charset="0"/>
              </a:rPr>
              <a:t>프로젝트 </a:t>
            </a:r>
            <a:r>
              <a:rPr lang="ko-KR" altLang="en-US" b="1" smtClean="0">
                <a:latin typeface="Times New Roman" panose="02020603050405020304" pitchFamily="18" charset="0"/>
              </a:rPr>
              <a:t>만들기</a:t>
            </a:r>
            <a:endParaRPr lang="en-US" altLang="ko-KR" b="1" smtClean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ko-KR" altLang="en-US" b="1" smtClean="0">
                <a:latin typeface="Times New Roman" panose="02020603050405020304" pitchFamily="18" charset="0"/>
              </a:rPr>
              <a:t>언어선택 </a:t>
            </a:r>
            <a:r>
              <a:rPr lang="en-US" altLang="ko-KR" b="1" smtClean="0">
                <a:latin typeface="Times New Roman" panose="02020603050405020304" pitchFamily="18" charset="0"/>
              </a:rPr>
              <a:t>-&gt; </a:t>
            </a:r>
            <a:r>
              <a:rPr lang="en-US" altLang="ko-KR" b="1" u="sng" smtClean="0">
                <a:latin typeface="Times New Roman" panose="02020603050405020304" pitchFamily="18" charset="0"/>
              </a:rPr>
              <a:t>Python</a:t>
            </a:r>
            <a:r>
              <a:rPr lang="en-US" altLang="ko-KR" b="1" smtClean="0">
                <a:latin typeface="Times New Roman" panose="02020603050405020304" pitchFamily="18" charset="0"/>
              </a:rPr>
              <a:t> </a:t>
            </a:r>
            <a:r>
              <a:rPr lang="ko-KR" altLang="en-US" b="1" smtClean="0">
                <a:latin typeface="Times New Roman" panose="02020603050405020304" pitchFamily="18" charset="0"/>
              </a:rPr>
              <a:t>선택</a:t>
            </a:r>
            <a:endParaRPr lang="en-US" altLang="ko-KR" b="1" smtClean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ko-KR" altLang="en-US" b="1" u="sng" smtClean="0">
                <a:latin typeface="Times New Roman" panose="02020603050405020304" pitchFamily="18" charset="0"/>
              </a:rPr>
              <a:t>추가 도구 및 기능 설치</a:t>
            </a:r>
            <a:r>
              <a:rPr lang="ko-KR" altLang="en-US" b="1" smtClean="0">
                <a:latin typeface="Times New Roman" panose="02020603050405020304" pitchFamily="18" charset="0"/>
              </a:rPr>
              <a:t> 클릭</a:t>
            </a:r>
            <a:endParaRPr lang="en-US" altLang="ko-KR" b="1" smtClean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b="1" smtClean="0">
                <a:latin typeface="Times New Roman" panose="02020603050405020304" pitchFamily="18" charset="0"/>
              </a:rPr>
              <a:t>Python 3 640bit (3.9.7) </a:t>
            </a:r>
            <a:r>
              <a:rPr lang="ko-KR" altLang="en-US" b="1" smtClean="0">
                <a:latin typeface="Times New Roman" panose="02020603050405020304" pitchFamily="18" charset="0"/>
              </a:rPr>
              <a:t>선택</a:t>
            </a:r>
            <a:endParaRPr lang="en-US" altLang="ko-KR" b="1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b="1" dirty="0">
              <a:latin typeface="Times New Roman" panose="02020603050405020304" pitchFamily="18" charset="0"/>
            </a:endParaRPr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1400" b="1" dirty="0"/>
          </a:p>
          <a:p>
            <a:pPr marL="360000" lvl="2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400" b="1" dirty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1.2 </a:t>
            </a:r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IDE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565355"/>
            <a:ext cx="2743200" cy="301625"/>
          </a:xfrm>
        </p:spPr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8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45" y="1223067"/>
            <a:ext cx="5239973" cy="50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0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CC55B63-BF29-4477-8B35-90D403B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80" y="949448"/>
            <a:ext cx="12012717" cy="3917519"/>
          </a:xfrm>
        </p:spPr>
        <p:txBody>
          <a:bodyPr>
            <a:normAutofit/>
          </a:bodyPr>
          <a:lstStyle/>
          <a:p>
            <a:pPr marL="180000"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b="1" smtClean="0">
                <a:latin typeface="Times New Roman" panose="02020603050405020304" pitchFamily="18" charset="0"/>
              </a:rPr>
              <a:t>리포지토리 </a:t>
            </a:r>
            <a:r>
              <a:rPr lang="ko-KR" altLang="en-US" b="1">
                <a:latin typeface="Times New Roman" panose="02020603050405020304" pitchFamily="18" charset="0"/>
              </a:rPr>
              <a:t>복제 </a:t>
            </a:r>
            <a:r>
              <a:rPr lang="ko-KR" altLang="en-US" b="1" smtClean="0">
                <a:latin typeface="Times New Roman" panose="02020603050405020304" pitchFamily="18" charset="0"/>
              </a:rPr>
              <a:t>선택</a:t>
            </a:r>
            <a:endParaRPr lang="en-US" altLang="ko-KR" b="1" smtClean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b="1" u="sng" smtClean="0">
                <a:latin typeface="Times New Roman" panose="02020603050405020304" pitchFamily="18" charset="0"/>
                <a:hlinkClick r:id="rId3"/>
              </a:rPr>
              <a:t>https://github.com/gist-ailab/rock_sci_paper.git</a:t>
            </a:r>
            <a:r>
              <a:rPr lang="en-US" altLang="ko-KR" b="1" smtClean="0">
                <a:latin typeface="Times New Roman" panose="02020603050405020304" pitchFamily="18" charset="0"/>
              </a:rPr>
              <a:t> </a:t>
            </a:r>
            <a:r>
              <a:rPr lang="ko-KR" altLang="en-US" b="1" smtClean="0">
                <a:latin typeface="Times New Roman" panose="02020603050405020304" pitchFamily="18" charset="0"/>
              </a:rPr>
              <a:t>입력</a:t>
            </a:r>
            <a:endParaRPr lang="en-US" altLang="ko-KR" b="1" dirty="0">
              <a:latin typeface="Times New Roman" panose="02020603050405020304" pitchFamily="18" charset="0"/>
            </a:endParaRPr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</a:pPr>
            <a:endParaRPr lang="en-US" altLang="ko-KR" sz="1400" b="1" dirty="0"/>
          </a:p>
          <a:p>
            <a:pPr marL="1120775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1400" b="1" dirty="0"/>
          </a:p>
          <a:p>
            <a:pPr marL="360000" lvl="2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400" b="1" dirty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29132"/>
            <a:ext cx="11833435" cy="718018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1.2 </a:t>
            </a:r>
            <a:r>
              <a:rPr lang="en-US" altLang="ko-KR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IDE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565355"/>
            <a:ext cx="2743200" cy="301625"/>
          </a:xfrm>
        </p:spPr>
        <p:txBody>
          <a:bodyPr/>
          <a:lstStyle/>
          <a:p>
            <a:pPr algn="l"/>
            <a:r>
              <a:rPr lang="en-US" altLang="ko-KR" i="1"/>
              <a:t>August 20th, 2022</a:t>
            </a:r>
            <a:r>
              <a:rPr lang="en-US" altLang="ko-KR"/>
              <a:t>    |    </a:t>
            </a:r>
            <a:fld id="{14A20385-A2F7-4E83-91CB-CBD8CF8A7936}" type="slidenum">
              <a:rPr lang="ko-KR" altLang="en-US" smtClean="0"/>
              <a:pPr algn="l"/>
              <a:t>9</a:t>
            </a:fld>
            <a:r>
              <a:rPr lang="en-US" altLang="ko-KR"/>
              <a:t>/37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51" y="1208576"/>
            <a:ext cx="4859267" cy="4984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01317" y="2459978"/>
            <a:ext cx="2075607" cy="27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159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문체부 돋음체"/>
        <a:cs typeface=""/>
      </a:majorFont>
      <a:minorFont>
        <a:latin typeface="Times New Roman"/>
        <a:ea typeface="문체부 돋음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291</Words>
  <Application>Microsoft Office PowerPoint</Application>
  <PresentationFormat>와이드스크린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문체부 돋음체</vt:lpstr>
      <vt:lpstr>한컴바탕</vt:lpstr>
      <vt:lpstr>Arial</vt:lpstr>
      <vt:lpstr>Calibri</vt:lpstr>
      <vt:lpstr>Times New Roman</vt:lpstr>
      <vt:lpstr>Wingdings</vt:lpstr>
      <vt:lpstr>1_Office 테마</vt:lpstr>
      <vt:lpstr>광주영재학교-GIST 창의 연구 프로그램</vt:lpstr>
      <vt:lpstr> Contents</vt:lpstr>
      <vt:lpstr>1.1 Linux</vt:lpstr>
      <vt:lpstr>1.1 Linux</vt:lpstr>
      <vt:lpstr>1.1 Linux</vt:lpstr>
      <vt:lpstr>1.1 Linux</vt:lpstr>
      <vt:lpstr>1.2 IDE 사용하기</vt:lpstr>
      <vt:lpstr>1.2 IDE 사용하기</vt:lpstr>
      <vt:lpstr>1.2 IDE 사용하기</vt:lpstr>
      <vt:lpstr>1.2 IDE 사용하기</vt:lpstr>
      <vt:lpstr>1.2 IDE 사용하기</vt:lpstr>
      <vt:lpstr>1.3 Github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노상준</dc:creator>
  <cp:lastModifiedBy>minhwan</cp:lastModifiedBy>
  <cp:revision>7</cp:revision>
  <cp:lastPrinted>2022-06-17T01:57:55Z</cp:lastPrinted>
  <dcterms:created xsi:type="dcterms:W3CDTF">2022-05-23T05:58:51Z</dcterms:created>
  <dcterms:modified xsi:type="dcterms:W3CDTF">2023-07-08T09:46:09Z</dcterms:modified>
</cp:coreProperties>
</file>