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01a4039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01a4039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01a4039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01a4039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5039e07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5039e07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039e07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5039e07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5039e07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5039e07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5039e07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5039e07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balancecoffee.co.uk/blogs/blog/global-coffee-consumption-statistics#:~:text=What%20Percentage%20Of%20People%20Drink,peop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datasets/starbucks/starbucks-menu?resource=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datasets/starbucks/starbucks-menu?resource=downloa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kaggle.com/datasets/starbucks/starbucks-menu?resource=downloa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0275" y="3177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Nonfat Starbucks Drinks actually Healthy or just a Deception?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11400" y="3389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Chris Coble 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7/2024 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For Non-Technical </a:t>
            </a:r>
            <a:r>
              <a:rPr lang="en" sz="1500"/>
              <a:t>Stakeholders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16079" t="0"/>
          <a:stretch/>
        </p:blipFill>
        <p:spPr>
          <a:xfrm>
            <a:off x="6555600" y="0"/>
            <a:ext cx="2588401" cy="205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306150" y="723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60"/>
              <a:t>A Rude Awakening: Caffeinated Beverages and Calories</a:t>
            </a:r>
            <a:endParaRPr sz="256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941400" y="1953900"/>
            <a:ext cx="70389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/>
          </a:p>
          <a:p>
            <a:pPr indent="-321468" lvl="0" marL="4572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1463"/>
              <a:buChar char="●"/>
            </a:pPr>
            <a:r>
              <a:rPr lang="en" sz="1462"/>
              <a:t>Around 1 billion people drink coffee, an addictive neurostimulant,  everyday</a:t>
            </a:r>
            <a:endParaRPr sz="1462"/>
          </a:p>
          <a:p>
            <a:pPr indent="-321468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●"/>
            </a:pPr>
            <a:r>
              <a:rPr lang="en" sz="1462"/>
              <a:t>Starbucks sells 4 million cups a day across the globe</a:t>
            </a:r>
            <a:endParaRPr sz="1462"/>
          </a:p>
          <a:p>
            <a:pPr indent="-321468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3"/>
              <a:buChar char="●"/>
            </a:pPr>
            <a:r>
              <a:rPr lang="en" sz="1462"/>
              <a:t>Starbucks’ popularity is  attributable to their delicious sweet tasting beverages, which come at a cost: calories</a:t>
            </a:r>
            <a:endParaRPr sz="1462"/>
          </a:p>
        </p:txBody>
      </p:sp>
      <p:sp>
        <p:nvSpPr>
          <p:cNvPr id="143" name="Google Shape;143;p14"/>
          <p:cNvSpPr txBox="1"/>
          <p:nvPr/>
        </p:nvSpPr>
        <p:spPr>
          <a:xfrm>
            <a:off x="306150" y="4430150"/>
            <a:ext cx="8531700" cy="144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1 billion people source: </a:t>
            </a:r>
            <a:r>
              <a:rPr lang="en" sz="7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https://balancecoffee.co.uk/blogs/blog/global-coffee-consumption-statistics#:~:text=What%20Percentage%20Of%20People%20Drink,people</a:t>
            </a: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)%20love%20drinking%20coffee%20daily. 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Million Cups a day source: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https://www.reference.com/science-technology/many-cups-coffee-starbucks-sell-day-30165505f1ced767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9986" l="4950" r="5031" t="16802"/>
          <a:stretch/>
        </p:blipFill>
        <p:spPr>
          <a:xfrm>
            <a:off x="4184975" y="0"/>
            <a:ext cx="5280425" cy="52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type="title"/>
          </p:nvPr>
        </p:nvSpPr>
        <p:spPr>
          <a:xfrm>
            <a:off x="0" y="145575"/>
            <a:ext cx="423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Strategy: Nonfat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-183150" y="1456275"/>
            <a:ext cx="423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Starbucks offers nonfat milk alternatives  to make their beverages healthy, while keeping the flavor.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Are nonfat drinks actually calorically that different than regular drinks?</a:t>
            </a:r>
            <a:endParaRPr sz="1800"/>
          </a:p>
        </p:txBody>
      </p:sp>
      <p:sp>
        <p:nvSpPr>
          <p:cNvPr id="151" name="Google Shape;151;p15"/>
          <p:cNvSpPr txBox="1"/>
          <p:nvPr/>
        </p:nvSpPr>
        <p:spPr>
          <a:xfrm>
            <a:off x="136925" y="4681350"/>
            <a:ext cx="4287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https://alpinecardiology.com/a-guide-to-a-healthy-heart/figuring-out-fat/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2105100" y="232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calories per Size and Preparation Styles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3286375" y="1857125"/>
            <a:ext cx="492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00" y="967075"/>
            <a:ext cx="5908599" cy="41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-248200" y="1651750"/>
            <a:ext cx="32949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Starbucks beverages with Nonfat Milk have higher median calories than their no additive partners.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2% Milk, Soymilk, and Whole Milk (fat milk) seem to be either slightly higher or on par with Nonfat Milk.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8375" y="4852525"/>
            <a:ext cx="29184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450">
                <a:highlight>
                  <a:srgbClr val="FFFFFF"/>
                </a:highlight>
              </a:rPr>
              <a:t> </a:t>
            </a:r>
            <a:r>
              <a:rPr lang="en" sz="450" u="sng">
                <a:solidFill>
                  <a:srgbClr val="296EAA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https://www.kaggle.com/datasets/starbucks/starbucks-menu?resource=download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 rot="10800000">
            <a:off x="4698600" y="1566300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/>
          <p:nvPr/>
        </p:nvCxnSpPr>
        <p:spPr>
          <a:xfrm rot="10800000">
            <a:off x="5186550" y="1829463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/>
          <p:nvPr/>
        </p:nvCxnSpPr>
        <p:spPr>
          <a:xfrm rot="10800000">
            <a:off x="5465525" y="2075488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/>
          <p:nvPr/>
        </p:nvCxnSpPr>
        <p:spPr>
          <a:xfrm rot="10800000">
            <a:off x="7286800" y="2331600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 rot="10800000">
            <a:off x="5813125" y="2567550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/>
          <p:nvPr/>
        </p:nvCxnSpPr>
        <p:spPr>
          <a:xfrm rot="10800000">
            <a:off x="6521825" y="3312525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6"/>
          <p:cNvCxnSpPr/>
          <p:nvPr/>
        </p:nvCxnSpPr>
        <p:spPr>
          <a:xfrm rot="10800000">
            <a:off x="7175550" y="3584700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/>
          <p:nvPr/>
        </p:nvCxnSpPr>
        <p:spPr>
          <a:xfrm rot="10800000">
            <a:off x="7976725" y="3831250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/>
          <p:nvPr/>
        </p:nvCxnSpPr>
        <p:spPr>
          <a:xfrm rot="10800000">
            <a:off x="3776275" y="1138400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/>
          <p:nvPr/>
        </p:nvCxnSpPr>
        <p:spPr>
          <a:xfrm rot="10800000">
            <a:off x="6076925" y="1130000"/>
            <a:ext cx="4449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6"/>
          <p:cNvSpPr txBox="1"/>
          <p:nvPr/>
        </p:nvSpPr>
        <p:spPr>
          <a:xfrm>
            <a:off x="4221175" y="967075"/>
            <a:ext cx="1487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Additive Sizes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6521825" y="941400"/>
            <a:ext cx="1487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Nonfat Milk Sizes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898275" y="359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Nonfat Milk Additives vs. Regular Coffee Calories  per Serving Size</a:t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0" y="1194950"/>
            <a:ext cx="640420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222500" y="1951275"/>
            <a:ext cx="19428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 being “Nonfat milk”,  these drinks still are around 2.25 times higher in calories than regular coffee.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28375" y="4852525"/>
            <a:ext cx="29184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450">
                <a:highlight>
                  <a:srgbClr val="FFFFFF"/>
                </a:highlight>
              </a:rPr>
              <a:t> </a:t>
            </a:r>
            <a:r>
              <a:rPr lang="en" sz="450" u="sng">
                <a:solidFill>
                  <a:srgbClr val="296EAA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https://www.kaggle.com/datasets/starbucks/starbucks-menu?resource=download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2867400" y="102825"/>
            <a:ext cx="643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additives vs. Nonfat Milk vs. Fat Milk Average Calories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625" y="861150"/>
            <a:ext cx="5033273" cy="41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196850" y="1626050"/>
            <a:ext cx="2624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Nonfat milk drinks are on average 80% the caloric value of regular milk drinks.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80% corresponds to approximately 200 calories.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28375" y="4852525"/>
            <a:ext cx="29184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450">
                <a:highlight>
                  <a:srgbClr val="FFFFFF"/>
                </a:highlight>
              </a:rPr>
              <a:t> </a:t>
            </a:r>
            <a:r>
              <a:rPr lang="en" sz="450" u="sng">
                <a:solidFill>
                  <a:srgbClr val="296EAA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https://www.kaggle.com/datasets/starbucks/starbucks-menu?resource=download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Nonfat Milk Drinks have </a:t>
            </a:r>
            <a:r>
              <a:rPr lang="en"/>
              <a:t>Significant</a:t>
            </a:r>
            <a:r>
              <a:rPr lang="en"/>
              <a:t> Calories despite Healthy Advertising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1959825" y="1497700"/>
            <a:ext cx="492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07625" y="1703100"/>
            <a:ext cx="8079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Despite the nonfat caloric average being a decrease from regular milk, the drink still contains around 200 calories, 10% of the daily intake recommendation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really want your coffee to be 10% of your recommended daily food intake?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