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2A5877-1028-1F57-B5E3-C1B3867023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14AE3-677D-731B-206F-804F73FE98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54DD8-4F74-F94A-BDC4-43735604C62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F6FA0-F3EB-20A7-16E0-41E749E105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EDA97-1E7E-9FF6-665C-692BA4F8B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E380D-1EE5-3748-9E24-6BCE94BAE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984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6</cp:revision>
  <dcterms:created xsi:type="dcterms:W3CDTF">2017-06-05T14:10:58Z</dcterms:created>
  <dcterms:modified xsi:type="dcterms:W3CDTF">2024-10-02T12:27:58Z</dcterms:modified>
</cp:coreProperties>
</file>