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4FAD6-6C41-4703-88E8-2514E23EFED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D63FF-C8EC-417D-9F22-5FC6E054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4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D63FF-C8EC-417D-9F22-5FC6E05433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4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8512-3FD5-4BCF-884B-3C8507720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94244-A3E0-4B99-917E-A1B9AE19A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AE160-8392-493D-904C-C6B7413B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95C7-B213-44B2-9FDD-BACAE9FCEC1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7DBD6-72BA-4106-9C5B-EF5BD04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3A92-0CAF-46B3-BC39-C253BA48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7D45-6D40-46A5-B161-F71A2A8B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5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EF87-42D4-43AC-874F-FD83CCB9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1C878-1332-49DD-A616-2E9182F0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6C181-092A-4F58-866B-BA57DB24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95C7-B213-44B2-9FDD-BACAE9FCEC1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293AB-B9D4-4454-9698-C63D5741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6E23B-D182-49D2-AC32-0A44E10D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7D45-6D40-46A5-B161-F71A2A8B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0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1331D-7AAA-4074-9C2B-C76F98660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907F0-4AFB-41DB-A471-271EF298E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B4E0F-44C7-4158-ACD5-AFD90721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95C7-B213-44B2-9FDD-BACAE9FCEC1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C2FA2-DFBC-48F7-B275-3F6388EC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13518-C312-41BC-87A5-1571DE44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7D45-6D40-46A5-B161-F71A2A8B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1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5B2E-7006-4181-85DB-9CD4D676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970A-E793-4210-A0F2-DAAF1904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9517E-91D0-4D31-85D5-99EFA589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95C7-B213-44B2-9FDD-BACAE9FCEC1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7801-F76C-4C17-8561-6B751047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AC63B-1BD7-4B9D-9E53-F8C61724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7D45-6D40-46A5-B161-F71A2A8B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1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B1BC-782C-46CD-9F3F-9500BD70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34669-2E6B-4F82-86F4-41A1D1E45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3E05A-374E-4C39-BEC3-5CE8563A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95C7-B213-44B2-9FDD-BACAE9FCEC1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73CF1-0FCA-4F33-A377-A221B254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D466F-2C68-416D-9C48-4F51DA13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7D45-6D40-46A5-B161-F71A2A8B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7111-169E-4DA4-A15A-680B9270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73737-2520-4209-BE1D-68D488AA5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F689A-212F-4BE0-AA33-6FC4EEE83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DE22B-BF52-4179-8097-3A95D256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95C7-B213-44B2-9FDD-BACAE9FCEC1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E36C1-FA9B-4939-933F-04835D0D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FC88A-A9EE-4953-9C18-B2413C63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7D45-6D40-46A5-B161-F71A2A8B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5300-B88D-4E9C-84E6-E02D33050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42B2B-8BA1-488A-B8AA-7F903D8FE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DA189-8977-49FB-991D-E1F1F63E0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2BFB3-7626-475A-A2C5-D2EE464A3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4E03-C0A2-44DB-97B7-394DF5C92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FA8FE-27D2-45F4-BBF6-3D5B7026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95C7-B213-44B2-9FDD-BACAE9FCEC1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44168-C350-4F79-B5AA-DCB64288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47F99-4329-47F3-85BA-CE75E4CC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7D45-6D40-46A5-B161-F71A2A8B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6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85DE-5EC3-46BE-A7CF-BF95123F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32B74-BC20-4FFD-9B01-C93C5BA7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95C7-B213-44B2-9FDD-BACAE9FCEC1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39BC7-951E-401D-AF5E-775EFA99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4A065-EAB4-4615-9BE1-FCF00A71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7D45-6D40-46A5-B161-F71A2A8B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8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FD65A-5A46-48BE-9CA1-57E13455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95C7-B213-44B2-9FDD-BACAE9FCEC1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C4AB9-F45E-42D5-8A1C-D72DE407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5FEDB-86CD-4CBC-8F53-C39E4901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7D45-6D40-46A5-B161-F71A2A8B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4A65-62B9-48BF-A42F-C83391E8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4A95F-4B39-4481-9120-D6A59FEB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81560-F8DC-4899-8F84-E45BA4A1F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85190-704A-4DC1-95A3-89844D7B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95C7-B213-44B2-9FDD-BACAE9FCEC1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1BAF6-2E8F-4113-BFDD-39ADA6C3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3010B-0E99-47C1-BF44-8AC8FB19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7D45-6D40-46A5-B161-F71A2A8B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3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9153-9AD6-4DFC-93AF-F652172F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64421-964B-415B-95D0-3741146B6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46519-0ADF-4EEE-BC7E-757D3596F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EB79-8537-4F4B-932E-A1335AA9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95C7-B213-44B2-9FDD-BACAE9FCEC1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A0AA-719C-4183-AB72-F5F7C43A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D8A9F-2CE8-46C7-B6FC-AC80E2A8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7D45-6D40-46A5-B161-F71A2A8B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54BF1-DE8B-4FCA-BD10-2BE9AE6D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D650A-5017-4A47-96B1-2CA98A97D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BD9E7-C74E-409F-9DBB-22314886F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595C7-B213-44B2-9FDD-BACAE9FCEC1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0A43F-0031-4D95-8F3B-3C8FB1B8C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F4731-4491-440A-89E3-68CE89839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D7D45-6D40-46A5-B161-F71A2A8B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 Absolute Beginner's Guide To Google Colaboratory">
            <a:extLst>
              <a:ext uri="{FF2B5EF4-FFF2-40B4-BE49-F238E27FC236}">
                <a16:creationId xmlns:a16="http://schemas.microsoft.com/office/drawing/2014/main" id="{CC493215-8703-486C-BF5F-4C6A1FEA9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36" y="1051055"/>
            <a:ext cx="5093666" cy="270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C65AE4-DEE4-4A4D-B927-6A3D158AEF6F}"/>
              </a:ext>
            </a:extLst>
          </p:cNvPr>
          <p:cNvSpPr txBox="1"/>
          <p:nvPr/>
        </p:nvSpPr>
        <p:spPr>
          <a:xfrm>
            <a:off x="2970245" y="3991426"/>
            <a:ext cx="625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</a:t>
            </a:r>
            <a:r>
              <a:rPr lang="en-US" altLang="zh-CN" dirty="0"/>
              <a:t>cloud service based on Jupyter Notebook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A4E466-BE89-488F-A785-22326234F56A}"/>
              </a:ext>
            </a:extLst>
          </p:cNvPr>
          <p:cNvSpPr/>
          <p:nvPr/>
        </p:nvSpPr>
        <p:spPr>
          <a:xfrm>
            <a:off x="5196396" y="4591949"/>
            <a:ext cx="20477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</a:t>
            </a:r>
            <a:r>
              <a:rPr lang="en-US" altLang="zh-CN" dirty="0"/>
              <a:t>uns on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altLang="zh-CN" dirty="0"/>
              <a:t>o prerequisite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36888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Cloud Computing? | PCMag">
            <a:extLst>
              <a:ext uri="{FF2B5EF4-FFF2-40B4-BE49-F238E27FC236}">
                <a16:creationId xmlns:a16="http://schemas.microsoft.com/office/drawing/2014/main" id="{F980127D-E982-4D96-B6DD-23C3D21C1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398" y="778134"/>
            <a:ext cx="5417802" cy="305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542268-E745-44CF-9CF4-B4272A83FABF}"/>
              </a:ext>
            </a:extLst>
          </p:cNvPr>
          <p:cNvSpPr/>
          <p:nvPr/>
        </p:nvSpPr>
        <p:spPr>
          <a:xfrm>
            <a:off x="4886640" y="364656"/>
            <a:ext cx="18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Cloud Computing</a:t>
            </a:r>
            <a:endParaRPr lang="en-US" altLang="zh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D4DAE6-01CF-4377-B5C3-5E4F56D35558}"/>
              </a:ext>
            </a:extLst>
          </p:cNvPr>
          <p:cNvSpPr/>
          <p:nvPr/>
        </p:nvSpPr>
        <p:spPr>
          <a:xfrm>
            <a:off x="3408135" y="3988137"/>
            <a:ext cx="481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Access data centers and servers through internet </a:t>
            </a:r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D539-8BEF-4FEC-93CC-8DED71C897EE}"/>
              </a:ext>
            </a:extLst>
          </p:cNvPr>
          <p:cNvSpPr/>
          <p:nvPr/>
        </p:nvSpPr>
        <p:spPr>
          <a:xfrm>
            <a:off x="3408135" y="4357469"/>
            <a:ext cx="60561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Benefits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need to own, maintain a physical commuting environment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powerful computing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Safe data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2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亚霖 杨</dc:creator>
  <cp:lastModifiedBy>亚霖 杨</cp:lastModifiedBy>
  <cp:revision>2</cp:revision>
  <dcterms:created xsi:type="dcterms:W3CDTF">2020-06-24T20:33:30Z</dcterms:created>
  <dcterms:modified xsi:type="dcterms:W3CDTF">2020-06-24T20:55:35Z</dcterms:modified>
</cp:coreProperties>
</file>