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F6B5-5CD3-62EE-BF55-30C299F09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F4081-FD86-D011-BD36-69680E523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8710-EB23-F36A-DD4D-9911679B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FFA6-00FB-A989-C359-0EE8CE12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3AA7-8938-9C19-398B-54368EB1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D186-85D7-46DB-B56B-61C4B3FE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C7A12-94B2-BDA7-8788-A7463B55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7959-9991-B936-74F1-1E2B25C5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A800-CABA-01F3-B297-02625F8D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8A3D-DF45-362C-2B0D-5556B1EB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53378-E4DE-2E18-2180-C98853EB3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369B2-411E-085A-8DAD-205BF60D7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E18C-57D0-BEC5-ECA3-53C5CB0A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555C4-33F7-D2D8-5AF3-C911022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C05B-A502-5687-54FA-783E93A5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0493-A363-4AC0-7FED-56069EBA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4EA4-D359-210E-7BD0-EBE241EFC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5DA9-22A4-32A5-936C-1A3CB6C7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A7FC1-35A7-5524-0E85-D24F2567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CD0E6-9D28-B0A8-C2C6-F4FB10B0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7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AA84-526D-FA28-569D-03C62649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8931C-CCB0-D5CD-2147-70E1D307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9687-AB66-8F01-4125-06425042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8A7BB-4CCA-A31A-F3B5-74E5BB12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CD09-76BF-B027-6F29-A371B913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7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54CD-30DC-9691-3293-6491864C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A50A-F747-8D4F-2D6C-BE43A7099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B8E1B-92C4-557B-DD04-D974945E2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ED3D9-9AAC-45DB-4B95-C2ABED70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61696-4BDD-8371-182D-77F9824D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B2-91F8-9C1A-AA50-ED884F3F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3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8EDD-5D9E-5453-3777-37F80D2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1F262-B429-66F2-3354-7307F97E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EF76F-824A-A4AF-931C-F836DCD7D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3912E-3B9A-5D7C-E64D-F1653CC84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8AB85-CB2F-6BD0-6226-81432A1D6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AC9A4-4319-F07B-453A-7116E0F6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63756-3202-5565-D9AA-580AE9F1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8F809-F250-2FDA-DD8B-5ADCA269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6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EC89-5DFE-502C-E0A4-6D4FB070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42BAA-A77A-EBDB-A6C4-AE066ABB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8E044-078E-08F1-E1CD-C8A931A9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D543E-3F2B-80E6-4787-ED58B7A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FEA3B-EE5E-A83D-98F3-694F2E72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6DFD8-CBE5-728F-035B-57AE6539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FB3AF-3920-E244-8793-F6C60D30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03DB-7AF3-3C0B-ED13-9B0CEF3B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6E2A-B1C7-62B7-5917-43E82892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6D7E0-7549-563F-8779-694992A43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B2D2-8FCB-6B2A-5E50-4B0E258E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9ABC-3B53-6D32-C5C9-F587F15B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F79A9-7213-3A02-CCDA-11E27F75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EB7B-3283-C8A1-4DBE-66439591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08197-5BD1-0E5F-265C-06456A02A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2A6BA-B3B2-2DDF-2096-8E9407B13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530A1-E524-93C5-F5BC-C3471B39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0F643-40AA-437B-16CA-7DA29B9F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E1B5-0183-A0A6-2D29-087AE52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86F0B-AA02-3F8E-AB61-DC8F4846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EDE0-1083-15B1-701C-301B0C58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CA8E-4C8A-584B-E76B-921169265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BA7E08-C4D3-4375-BAA5-F9C30A642F4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620FB-F3C2-4313-FD9D-647F179EF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7AED-54BE-89EF-90D6-CF8ADA96F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5DAB6-5CA8-4EFF-A3D3-0BAAE200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F2605D-E8BF-A3D1-CB09-93F7A57BD9C0}"/>
              </a:ext>
            </a:extLst>
          </p:cNvPr>
          <p:cNvSpPr/>
          <p:nvPr/>
        </p:nvSpPr>
        <p:spPr>
          <a:xfrm>
            <a:off x="0" y="1293368"/>
            <a:ext cx="12192000" cy="5564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B8E89-B956-5ABC-DEE0-A97AA9622B91}"/>
              </a:ext>
            </a:extLst>
          </p:cNvPr>
          <p:cNvSpPr/>
          <p:nvPr/>
        </p:nvSpPr>
        <p:spPr>
          <a:xfrm>
            <a:off x="0" y="0"/>
            <a:ext cx="12192000" cy="425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52A89-219C-B350-0057-D120C985C657}"/>
              </a:ext>
            </a:extLst>
          </p:cNvPr>
          <p:cNvSpPr/>
          <p:nvPr/>
        </p:nvSpPr>
        <p:spPr>
          <a:xfrm>
            <a:off x="298704" y="539242"/>
            <a:ext cx="11594592" cy="6403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265B6-A627-6E9A-6BDB-51DC837E7577}"/>
              </a:ext>
            </a:extLst>
          </p:cNvPr>
          <p:cNvSpPr/>
          <p:nvPr/>
        </p:nvSpPr>
        <p:spPr>
          <a:xfrm>
            <a:off x="6205728" y="1369060"/>
            <a:ext cx="5797296" cy="36875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92B7E-4734-EA60-6FF7-93ACAEEC18A9}"/>
              </a:ext>
            </a:extLst>
          </p:cNvPr>
          <p:cNvSpPr/>
          <p:nvPr/>
        </p:nvSpPr>
        <p:spPr>
          <a:xfrm>
            <a:off x="188976" y="2047494"/>
            <a:ext cx="5797296" cy="46642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FA6D3-DDDC-F908-7148-AA197F85B526}"/>
              </a:ext>
            </a:extLst>
          </p:cNvPr>
          <p:cNvSpPr/>
          <p:nvPr/>
        </p:nvSpPr>
        <p:spPr>
          <a:xfrm>
            <a:off x="6205728" y="5170424"/>
            <a:ext cx="5797296" cy="15412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DD6F9-F993-00CC-F4D6-7E8E46C4BD9C}"/>
              </a:ext>
            </a:extLst>
          </p:cNvPr>
          <p:cNvSpPr/>
          <p:nvPr/>
        </p:nvSpPr>
        <p:spPr>
          <a:xfrm>
            <a:off x="489204" y="1349248"/>
            <a:ext cx="5227320" cy="532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 descr="Piggy Bank outline">
            <a:extLst>
              <a:ext uri="{FF2B5EF4-FFF2-40B4-BE49-F238E27FC236}">
                <a16:creationId xmlns:a16="http://schemas.microsoft.com/office/drawing/2014/main" id="{4557EB4B-5761-AA43-25DF-CAB8E0DF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056" y="1302893"/>
            <a:ext cx="624840" cy="6248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244395-D9D7-1835-B7F6-F3C1C88E58E8}"/>
              </a:ext>
            </a:extLst>
          </p:cNvPr>
          <p:cNvSpPr txBox="1"/>
          <p:nvPr/>
        </p:nvSpPr>
        <p:spPr>
          <a:xfrm>
            <a:off x="6288024" y="1461389"/>
            <a:ext cx="24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Rental Listings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265A6-F1BE-0B2F-B872-0B7C75A24E2C}"/>
              </a:ext>
            </a:extLst>
          </p:cNvPr>
          <p:cNvSpPr txBox="1"/>
          <p:nvPr/>
        </p:nvSpPr>
        <p:spPr>
          <a:xfrm>
            <a:off x="298704" y="2093849"/>
            <a:ext cx="24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Rental Maps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9814A1-F147-F673-F95C-6867E335D1E5}"/>
              </a:ext>
            </a:extLst>
          </p:cNvPr>
          <p:cNvSpPr txBox="1"/>
          <p:nvPr/>
        </p:nvSpPr>
        <p:spPr>
          <a:xfrm>
            <a:off x="6205728" y="5211945"/>
            <a:ext cx="24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Rental By Bathroom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E83D2-4DD4-FDCF-2217-B27563A7A29F}"/>
              </a:ext>
            </a:extLst>
          </p:cNvPr>
          <p:cNvSpPr txBox="1"/>
          <p:nvPr/>
        </p:nvSpPr>
        <p:spPr>
          <a:xfrm>
            <a:off x="9104376" y="5211945"/>
            <a:ext cx="24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Rental By Bedroom</a:t>
            </a:r>
          </a:p>
        </p:txBody>
      </p:sp>
    </p:spTree>
    <p:extLst>
      <p:ext uri="{BB962C8B-B14F-4D97-AF65-F5344CB8AC3E}">
        <p14:creationId xmlns:p14="http://schemas.microsoft.com/office/powerpoint/2010/main" val="378255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Yalin</dc:creator>
  <cp:lastModifiedBy>Yang, Yalin</cp:lastModifiedBy>
  <cp:revision>2</cp:revision>
  <dcterms:created xsi:type="dcterms:W3CDTF">2024-02-27T17:03:28Z</dcterms:created>
  <dcterms:modified xsi:type="dcterms:W3CDTF">2024-02-29T04:51:40Z</dcterms:modified>
</cp:coreProperties>
</file>