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D5FD-2A8D-1C12-604C-B82E441E6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A371B-F5AB-E440-C360-FE3B1C4F6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4F04-DAF2-D52D-8F2F-BDCA1224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0A24-C811-4219-A429-77FDB7B4D7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D4D74-B45A-0275-212A-BAC4AF47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854B0-F176-1BA2-6079-137DF388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A563-84B2-488D-A761-217B1AC3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7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86FB-E5C0-513C-2B82-E845A2BB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5DA38-2799-C036-6750-5FFFC8BF8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17C7-91A2-F134-5DD8-171BA3C5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0A24-C811-4219-A429-77FDB7B4D7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C8F0-BAD1-E736-07C6-A085F189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3ED53-6EA4-C65B-ECE1-D452EE8C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A563-84B2-488D-A761-217B1AC3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4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DDED8-7127-0C65-2239-0CF62CB52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6D73-8796-40E3-1140-1A73C39FF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DAA92-9BCA-C02E-13BC-B64EAAF2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0A24-C811-4219-A429-77FDB7B4D7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B1877-273A-C836-4E96-06E4741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8E31B-0B1D-7D91-62C8-0A9ABFCA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A563-84B2-488D-A761-217B1AC3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8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159B-E2B3-8D75-05CC-0BE15BB3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6133-C383-1A66-E458-E6B5D72E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4C54C-9067-5947-D73F-74B584A2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0A24-C811-4219-A429-77FDB7B4D7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8252-DDBF-AF2E-1C7D-AAF73C15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888A5-5116-C6DC-0166-B1D31CA8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A563-84B2-488D-A761-217B1AC3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A7A1-269D-567C-E8B9-31799D2E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B775E-8E87-1977-8055-F8FEE5251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8166C-C1DD-196F-3DEF-C54A90D4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0A24-C811-4219-A429-77FDB7B4D7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F647-1DAA-9DB8-26CB-D0A905F4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E8CE-59BB-FD16-94B8-3ED488ED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A563-84B2-488D-A761-217B1AC3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B29B-0660-CB5B-D384-6ABD3472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AC55-F285-C3A5-4DD0-D043DB73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06FEB-43BB-96D3-FABF-BD731F4A6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58D83-B2A4-A1AA-C7C6-CA0D5455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0A24-C811-4219-A429-77FDB7B4D7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F7BBB-0661-BD0E-3440-C108C141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11BA3-81E1-35ED-565A-51CBC3FE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A563-84B2-488D-A761-217B1AC3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5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660C-4A6F-F8E0-9D37-08F8CFF6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86B10-0E8D-1667-80E2-C5B9589D8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C83A5-C03A-85DF-97C7-A39517DEC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1B158-2C9F-6911-02D6-AEF473B41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3FF49-0111-1419-A947-F70C0A839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35978-CE5A-F6C5-BDC7-247935E3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0A24-C811-4219-A429-77FDB7B4D7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23411-BAA1-50EF-8C6B-D5B1BD6E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BEFB7-7488-04F8-49DC-8817CF41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A563-84B2-488D-A761-217B1AC3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E10F-A51A-D326-AE69-0B2DBAAB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08722-8651-230F-E9B2-17804D11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0A24-C811-4219-A429-77FDB7B4D7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3FF07-67A6-D22D-4FA4-44A0B706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82858-1FA7-5EFF-5A67-DB27C5E0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A563-84B2-488D-A761-217B1AC3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5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E6C3E-FA27-5020-6E7F-797FF336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0A24-C811-4219-A429-77FDB7B4D7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E3C53-F18D-A444-A811-B178AB9C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7903B-9951-5A73-216F-0BE73A1A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A563-84B2-488D-A761-217B1AC3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1D5C-E557-42BD-94D2-E42FA728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7A3C-34F9-57D5-22FB-E80167D1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83136-8177-ADA9-41A5-077188B3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6BEC3-BC85-5DE5-0387-2D2E34ED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0A24-C811-4219-A429-77FDB7B4D7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1DB1C-8CE1-E1C7-4E16-F7DBE636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5F8DA-9274-004E-E29B-A40E2693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A563-84B2-488D-A761-217B1AC3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B42C-B0BA-BEA8-3058-CCDF1C81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14453-F3F2-2513-EA09-254AF0DA4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7A63E-C131-09E6-B3D8-BF9CFA2C3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1E7C8-77C6-5D22-4DBE-6ED84247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0A24-C811-4219-A429-77FDB7B4D7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25493-61E3-AF03-D0ED-A24ED566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19B2C-7919-AEE6-3B14-24CF7D8E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A563-84B2-488D-A761-217B1AC3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ED3B3-398B-C8BC-0620-9CB89285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212CF-4722-0C0B-B61A-460DD758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50CF0-D524-2CBD-7815-DBFDB4370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10A24-C811-4219-A429-77FDB7B4D73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BF82A-1BC5-A581-1410-0B61E9945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0E93-4540-8350-9244-2C06D0CA1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AA563-84B2-488D-A761-217B1AC3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9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842204-0A7F-FF4C-451C-02824F39AB66}"/>
              </a:ext>
            </a:extLst>
          </p:cNvPr>
          <p:cNvCxnSpPr>
            <a:cxnSpLocks/>
          </p:cNvCxnSpPr>
          <p:nvPr/>
        </p:nvCxnSpPr>
        <p:spPr>
          <a:xfrm>
            <a:off x="228600" y="585216"/>
            <a:ext cx="0" cy="5239512"/>
          </a:xfrm>
          <a:prstGeom prst="straightConnector1">
            <a:avLst/>
          </a:prstGeom>
          <a:ln w="76200">
            <a:solidFill>
              <a:schemeClr val="accent6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1652D0-638F-942E-04E8-2DDE808443A5}"/>
              </a:ext>
            </a:extLst>
          </p:cNvPr>
          <p:cNvCxnSpPr/>
          <p:nvPr/>
        </p:nvCxnSpPr>
        <p:spPr>
          <a:xfrm>
            <a:off x="228600" y="3282696"/>
            <a:ext cx="4992624" cy="0"/>
          </a:xfrm>
          <a:prstGeom prst="line">
            <a:avLst/>
          </a:prstGeom>
          <a:ln w="7620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21675B-F46B-CD25-25F1-8E51B6824855}"/>
              </a:ext>
            </a:extLst>
          </p:cNvPr>
          <p:cNvSpPr txBox="1"/>
          <p:nvPr/>
        </p:nvSpPr>
        <p:spPr>
          <a:xfrm>
            <a:off x="941834" y="484859"/>
            <a:ext cx="356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</a:t>
            </a:r>
          </a:p>
        </p:txBody>
      </p:sp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5A643D5D-BBFD-3F86-F3DB-449FB58E9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377" y="3575304"/>
            <a:ext cx="1051558" cy="1051558"/>
          </a:xfrm>
          <a:prstGeom prst="rect">
            <a:avLst/>
          </a:prstGeom>
        </p:spPr>
      </p:pic>
      <p:pic>
        <p:nvPicPr>
          <p:cNvPr id="14" name="Graphic 13" descr="Open folder with solid fill">
            <a:extLst>
              <a:ext uri="{FF2B5EF4-FFF2-40B4-BE49-F238E27FC236}">
                <a16:creationId xmlns:a16="http://schemas.microsoft.com/office/drawing/2014/main" id="{DD96368F-DFC7-C564-D9FC-8DA00F3DF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956" y="483494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77FB7B-BD38-B0FA-8626-13F50F9DF756}"/>
              </a:ext>
            </a:extLst>
          </p:cNvPr>
          <p:cNvSpPr txBox="1"/>
          <p:nvPr/>
        </p:nvSpPr>
        <p:spPr>
          <a:xfrm>
            <a:off x="576073" y="4550137"/>
            <a:ext cx="154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GIS Database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177AA-4F8D-3B57-23FF-62BD6FC5CB60}"/>
              </a:ext>
            </a:extLst>
          </p:cNvPr>
          <p:cNvSpPr txBox="1"/>
          <p:nvPr/>
        </p:nvSpPr>
        <p:spPr>
          <a:xfrm>
            <a:off x="475489" y="5640062"/>
            <a:ext cx="154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8F372B-CEC0-CE4D-9CEB-233BF508638E}"/>
              </a:ext>
            </a:extLst>
          </p:cNvPr>
          <p:cNvSpPr/>
          <p:nvPr/>
        </p:nvSpPr>
        <p:spPr>
          <a:xfrm>
            <a:off x="3191256" y="3593595"/>
            <a:ext cx="1956816" cy="640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GeoServer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1880F5-A32F-0242-7E23-724D29524E57}"/>
              </a:ext>
            </a:extLst>
          </p:cNvPr>
          <p:cNvSpPr/>
          <p:nvPr/>
        </p:nvSpPr>
        <p:spPr>
          <a:xfrm>
            <a:off x="3191256" y="4306823"/>
            <a:ext cx="1956816" cy="640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ArcGIS Server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AB4F63A-69C8-CE9F-D183-C9E2D727666A}"/>
              </a:ext>
            </a:extLst>
          </p:cNvPr>
          <p:cNvSpPr/>
          <p:nvPr/>
        </p:nvSpPr>
        <p:spPr>
          <a:xfrm>
            <a:off x="3191256" y="5038334"/>
            <a:ext cx="1956816" cy="640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Cesium ION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F06FDAB-DF6D-1157-591A-85C1C7F84012}"/>
              </a:ext>
            </a:extLst>
          </p:cNvPr>
          <p:cNvSpPr/>
          <p:nvPr/>
        </p:nvSpPr>
        <p:spPr>
          <a:xfrm>
            <a:off x="5424924" y="2918945"/>
            <a:ext cx="1414788" cy="36932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84985FC-0F2F-A8B7-3C2E-4BB4CA59EEBE}"/>
              </a:ext>
            </a:extLst>
          </p:cNvPr>
          <p:cNvSpPr/>
          <p:nvPr/>
        </p:nvSpPr>
        <p:spPr>
          <a:xfrm rot="18597934">
            <a:off x="1597283" y="2947683"/>
            <a:ext cx="983726" cy="45146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E1242E-47B6-6FC4-ED20-E079A8D61127}"/>
              </a:ext>
            </a:extLst>
          </p:cNvPr>
          <p:cNvSpPr/>
          <p:nvPr/>
        </p:nvSpPr>
        <p:spPr>
          <a:xfrm>
            <a:off x="1022985" y="1108655"/>
            <a:ext cx="4033645" cy="1511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Geoprocessing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(Java, C++, .net,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639F78-F9E7-5C7E-893C-42502D667FAD}"/>
              </a:ext>
            </a:extLst>
          </p:cNvPr>
          <p:cNvSpPr txBox="1"/>
          <p:nvPr/>
        </p:nvSpPr>
        <p:spPr>
          <a:xfrm>
            <a:off x="5359651" y="3408929"/>
            <a:ext cx="154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D93F32C-5D32-25BE-D91E-FF3261009E37}"/>
              </a:ext>
            </a:extLst>
          </p:cNvPr>
          <p:cNvSpPr/>
          <p:nvPr/>
        </p:nvSpPr>
        <p:spPr>
          <a:xfrm>
            <a:off x="6998211" y="450064"/>
            <a:ext cx="4965185" cy="5712990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38C480-04C9-B293-3B2E-597D2162339A}"/>
              </a:ext>
            </a:extLst>
          </p:cNvPr>
          <p:cNvSpPr txBox="1"/>
          <p:nvPr/>
        </p:nvSpPr>
        <p:spPr>
          <a:xfrm>
            <a:off x="7684009" y="451851"/>
            <a:ext cx="356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6DC864-2490-A8BD-7FBD-81A7B81F30F3}"/>
              </a:ext>
            </a:extLst>
          </p:cNvPr>
          <p:cNvCxnSpPr>
            <a:cxnSpLocks/>
          </p:cNvCxnSpPr>
          <p:nvPr/>
        </p:nvCxnSpPr>
        <p:spPr>
          <a:xfrm>
            <a:off x="9467087" y="923542"/>
            <a:ext cx="0" cy="5239512"/>
          </a:xfrm>
          <a:prstGeom prst="straightConnector1">
            <a:avLst/>
          </a:prstGeom>
          <a:ln w="76200">
            <a:solidFill>
              <a:schemeClr val="accent6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B71609-A506-B295-16CA-7887D239479D}"/>
              </a:ext>
            </a:extLst>
          </p:cNvPr>
          <p:cNvCxnSpPr/>
          <p:nvPr/>
        </p:nvCxnSpPr>
        <p:spPr>
          <a:xfrm>
            <a:off x="6984491" y="3306559"/>
            <a:ext cx="4992624" cy="0"/>
          </a:xfrm>
          <a:prstGeom prst="line">
            <a:avLst/>
          </a:prstGeom>
          <a:ln w="7620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7D6C17-411A-D7B6-6BAF-143561C5B3CA}"/>
              </a:ext>
            </a:extLst>
          </p:cNvPr>
          <p:cNvSpPr txBox="1"/>
          <p:nvPr/>
        </p:nvSpPr>
        <p:spPr>
          <a:xfrm>
            <a:off x="6651757" y="2926297"/>
            <a:ext cx="154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AFE235-65A7-C4BC-D675-3B4672EF3D00}"/>
              </a:ext>
            </a:extLst>
          </p:cNvPr>
          <p:cNvSpPr txBox="1"/>
          <p:nvPr/>
        </p:nvSpPr>
        <p:spPr>
          <a:xfrm>
            <a:off x="10764516" y="2913364"/>
            <a:ext cx="154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53F97-DFED-48D7-647B-8D74A9776C14}"/>
              </a:ext>
            </a:extLst>
          </p:cNvPr>
          <p:cNvSpPr txBox="1"/>
          <p:nvPr/>
        </p:nvSpPr>
        <p:spPr>
          <a:xfrm>
            <a:off x="9088116" y="1031937"/>
            <a:ext cx="154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5EF97C-ADD6-C197-3CC4-1A9CB4E579E8}"/>
              </a:ext>
            </a:extLst>
          </p:cNvPr>
          <p:cNvSpPr txBox="1"/>
          <p:nvPr/>
        </p:nvSpPr>
        <p:spPr>
          <a:xfrm>
            <a:off x="9088116" y="5380013"/>
            <a:ext cx="154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6A34C55-5163-ECD2-106D-47867BDF7533}"/>
              </a:ext>
            </a:extLst>
          </p:cNvPr>
          <p:cNvSpPr/>
          <p:nvPr/>
        </p:nvSpPr>
        <p:spPr>
          <a:xfrm>
            <a:off x="9676886" y="1517236"/>
            <a:ext cx="1956816" cy="640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Cesium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2C09A26-2466-2BBD-7491-93E598D9C7E3}"/>
              </a:ext>
            </a:extLst>
          </p:cNvPr>
          <p:cNvSpPr/>
          <p:nvPr/>
        </p:nvSpPr>
        <p:spPr>
          <a:xfrm>
            <a:off x="7254241" y="1031937"/>
            <a:ext cx="1956816" cy="640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Leaflet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926E8EC-396B-EED0-575E-FD758DAF9C6D}"/>
              </a:ext>
            </a:extLst>
          </p:cNvPr>
          <p:cNvSpPr/>
          <p:nvPr/>
        </p:nvSpPr>
        <p:spPr>
          <a:xfrm>
            <a:off x="7264407" y="1804277"/>
            <a:ext cx="1956816" cy="640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Mapbox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F98C99B-8CDB-B93F-38D0-8691CC1D8924}"/>
              </a:ext>
            </a:extLst>
          </p:cNvPr>
          <p:cNvSpPr/>
          <p:nvPr/>
        </p:nvSpPr>
        <p:spPr>
          <a:xfrm>
            <a:off x="7264407" y="3703208"/>
            <a:ext cx="1956816" cy="640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ArcGIS Engine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006DCF5-3BA5-3902-2AC6-A7E9E3C88493}"/>
              </a:ext>
            </a:extLst>
          </p:cNvPr>
          <p:cNvSpPr/>
          <p:nvPr/>
        </p:nvSpPr>
        <p:spPr>
          <a:xfrm>
            <a:off x="7268472" y="4671027"/>
            <a:ext cx="1956816" cy="640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AD95716-C9B1-6645-A875-C5BD16B9B051}"/>
              </a:ext>
            </a:extLst>
          </p:cNvPr>
          <p:cNvSpPr/>
          <p:nvPr/>
        </p:nvSpPr>
        <p:spPr>
          <a:xfrm>
            <a:off x="9708887" y="4230767"/>
            <a:ext cx="1956816" cy="6400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osgEarth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3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Yalin</dc:creator>
  <cp:lastModifiedBy>Yang, Yalin</cp:lastModifiedBy>
  <cp:revision>2</cp:revision>
  <dcterms:created xsi:type="dcterms:W3CDTF">2024-04-05T03:21:30Z</dcterms:created>
  <dcterms:modified xsi:type="dcterms:W3CDTF">2024-04-05T03:33:47Z</dcterms:modified>
</cp:coreProperties>
</file>