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4BF5-612F-4D59-B424-FC8DCE840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D8E74-2113-4983-B1DD-B91F6FEB6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7251-3174-430F-88F5-1C3F3BAD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BF10-6316-4940-BEB1-2CD4E390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853F-535F-49D8-A015-C422AE73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79C-84E7-4D0D-B86B-3CFA7E38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1C57-0554-4138-8EC4-F0F61001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22CC-2B6E-4701-8BFD-B18936C5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F517-EA53-4C0B-9A91-F5D5D5E0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E45A-B255-4A55-A649-B4F76462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00685-3CA9-4188-BC31-5F455C33E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83D7-8CF8-4B8D-AC31-95DDED152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C73C-2D7C-4440-9C71-9D69FE00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3C72-95EE-4C5E-9B53-B9A3246B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460EB-2E3D-4F3A-94C0-6729138D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6494-7597-4BDB-AC76-C30B725F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6483-2F6E-46E7-8505-73DC66C7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BFA9-773B-4E76-A9A6-9C9F45E4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9BDC-9085-44A1-867C-4DB949FB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B8E5-7DBB-48CC-852B-4D105BEE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5C9-C72D-47DC-BBF0-AC20ED7A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E61F-B37C-4B71-85EC-9746ECFC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87EE-8053-4620-8195-B249807C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682A-C07E-4C8D-B64B-09E7FD71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14CD-5B5E-4E52-AD83-38BF4CAB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7592-DFEB-4FEF-9D29-B8E2A7AD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279F-7F20-4346-9E1C-B7D4B668F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C6B20-4BC4-4536-BD73-B4D887774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7A22-D789-4017-A02A-971265F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8597-92B5-47AD-A6FF-A025F708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5296-4A20-424C-ABAF-3A4BFA90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9782-F1DE-4753-8C98-7630756F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028C8-0A07-4885-9F1E-253DD6E6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08C5D-E499-42E5-8877-28E895F7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2E60-1DED-4D2F-ADF4-3262D8DF5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0F397-C990-4E4B-AF5A-A371F62D7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21EAC-9B3E-4985-9C37-5C016A70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82F5A-9B69-4AC1-ABDF-B100B305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8EDDD-7063-420B-83C5-54FD3887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F10-4F60-4CA3-B398-58A8E65C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CF3B2-1E8C-4AB3-B0A2-761EF93A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FD4DE-48A0-4035-872B-159CAF90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FE90-024B-42BA-AD6D-5DF615CE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EA7F2-B9F0-4861-BB67-A79FBF10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38A44-2207-4A1D-8329-1A583D06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31BFA-31E8-49D2-8A9C-442044E9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50A7-4896-421C-9B8E-42A5C30E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7E4C-D07F-4BBD-85D6-E72ABB8E6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575C2-FBAB-4F30-AE07-78D06A5C2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A216-BD4F-4662-86CD-BE4AAA72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A9C28-FC6C-40D9-83F0-FE49BADF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1EC12-CFF6-4095-94B0-8587B498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1EBF-4A69-4D5B-9C26-9D098E90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6BA74-53A6-49DB-BE01-D5CB1B907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AAB1B-3F93-4CB1-AE56-57CC9EC88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923D-7200-40E1-AE52-DC650DD6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76212-C5C9-4F24-B44E-14D10BB6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6DDD4-7292-46E8-BD3F-ADD62AC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B0935-CEA3-4BD5-93CD-119EF33C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B188-A498-4111-B65B-0708A3087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3BD2-7DE3-4AB4-89FB-7ACBBE0C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F987-72A4-4380-9B68-65143954157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B435-A7A0-429F-864D-7AB4F3096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7EE68-B881-44CB-9380-0CB91963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50A8-FBBA-4CFC-BA2A-8039F12C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ADC515-7BD3-473A-899E-E67DCA8FEF34}"/>
              </a:ext>
            </a:extLst>
          </p:cNvPr>
          <p:cNvSpPr/>
          <p:nvPr/>
        </p:nvSpPr>
        <p:spPr>
          <a:xfrm rot="20269481">
            <a:off x="4912740" y="2932710"/>
            <a:ext cx="2366519" cy="9925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机密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12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Yalin</dc:creator>
  <cp:lastModifiedBy>Yang, Yalin</cp:lastModifiedBy>
  <cp:revision>1</cp:revision>
  <dcterms:created xsi:type="dcterms:W3CDTF">2021-02-18T16:21:14Z</dcterms:created>
  <dcterms:modified xsi:type="dcterms:W3CDTF">2021-02-18T16:23:23Z</dcterms:modified>
</cp:coreProperties>
</file>