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6D5-2933-4B0B-ADA7-8FCA91F9B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859C3-4FB0-432F-ADC5-16DDC25E0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038E-76CA-42BF-BDB7-4145EC62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3097-47A5-4F7C-A74F-24FA089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6CB8-0199-4894-A0BE-B79859EC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B51A-C74D-479F-BFD3-D70169FD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BC27-E3FA-4E88-8C63-C383076F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F440-EED8-4BCB-AB7F-0583F6F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3E9F2-E30B-4662-B5F7-AD6CD690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4D03-0AAA-4C11-BAD3-09D116CF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4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7E872-E033-475A-AEF2-95952DDB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B010-B694-4FA1-89C0-B3800642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5DDE-08BB-49BF-B6CB-C28719F9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EAD7-56F7-4D7D-BAF9-A6092FFE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CF3-44AE-433D-8034-5930CB05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4706-2934-42CE-9E07-791EF0AA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FAAF-1658-41E7-B6DD-04B7B994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8264-7CBA-49A1-B3FC-F5E5EEDE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89DC-94DD-48AB-A565-A69332A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1CAC-8313-4AB7-9FD8-71D49292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2604-31AB-4AB6-ADAB-950961C2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34E7-FCC4-4175-ADFF-08615196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5017-A969-454C-A7E3-07BDAF2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E843-6314-42F4-BFFC-D07EAE1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0C55-7617-4CC3-948A-A0E37FF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9DA-DA7B-429F-A7A5-E5EC3142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972E-9091-413D-9556-C08370802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B0C62-FE3B-4EDA-8181-2AA67CB7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08970-C4E4-4D00-9885-AB4A04E8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F665-C56F-4F82-9C3D-05A0C192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673E-A6BD-4E98-B4CC-32A1E15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54B3-B409-4CBC-A555-318BAC5C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0EA1-B2A0-43A9-93C4-5792738D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AF64-08F2-4EB6-9C91-3CBEDDE6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B5585-A633-4014-AE09-505A766D0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2D19-D986-49C6-883B-013DF54DD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4C14D-FD08-44E3-83E6-7804BCE9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B37FB-F8CB-4B8D-B932-A1D25036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6DBD8-0410-4BFD-82D0-5D50993E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74E3-DA46-4731-9FCD-3F35AA6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327C-9B9B-4F2B-884A-983E2B4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56C7-4B4B-4A37-B3B7-EE93B6BA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1EC0-BA6F-49BB-8A08-CF33AE8F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307A0-CAD9-40AF-B6E6-6CEEC44B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17777-45C6-4FC9-A61A-CD635492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00F3-B782-4692-813E-EA3DBEF1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F180-BBCF-4CFB-9B51-05982A5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94C3-9119-47D2-94BC-B5A5E871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139C-428E-412A-A547-D5E5BB3A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AE6C-BAA5-4089-8F3D-F9DB1DA9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6170-4021-41ED-AC14-AC30737F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090B-7FE5-47EE-B277-1A263329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88A8-23E1-4887-87D5-F4E14CE1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69C6-3572-43CA-A291-3ED9CA19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B46C-137C-4433-BFF4-16AE20949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7BB63-3388-4CA1-834B-E3792079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1398-98BF-41F5-8749-0B06AD69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493F-593C-4B92-A663-DB571BF2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304AC-F0F7-4D1C-8265-91C8C753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0BF5-F352-4033-8B18-E083AF97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F3E8-4CF8-4DF5-A856-1132A6AF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E93D4-4A44-4114-A0F6-7C1D01F274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A3E0-BF11-4284-97F1-84460D42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C8CB-3172-4AEC-8FA6-F1F6E90F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7E34-D9BB-4303-8DBE-FE832054E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4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33B218-5ABC-4578-8E39-B1CB9A47A5ED}"/>
              </a:ext>
            </a:extLst>
          </p:cNvPr>
          <p:cNvSpPr/>
          <p:nvPr/>
        </p:nvSpPr>
        <p:spPr>
          <a:xfrm>
            <a:off x="784591" y="688623"/>
            <a:ext cx="8543836" cy="60113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back-end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28EF4F-2E99-4957-8768-F2E567CEB008}"/>
              </a:ext>
            </a:extLst>
          </p:cNvPr>
          <p:cNvSpPr/>
          <p:nvPr/>
        </p:nvSpPr>
        <p:spPr>
          <a:xfrm>
            <a:off x="1429981" y="3229869"/>
            <a:ext cx="7253056" cy="3162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back-end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3A7A16-4C9C-447A-81DE-3568D4AF15DB}"/>
              </a:ext>
            </a:extLst>
          </p:cNvPr>
          <p:cNvSpPr/>
          <p:nvPr/>
        </p:nvSpPr>
        <p:spPr>
          <a:xfrm>
            <a:off x="1393794" y="1216241"/>
            <a:ext cx="7253056" cy="1817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Front-end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1640D-7B04-44FB-B831-AEDEB800F793}"/>
              </a:ext>
            </a:extLst>
          </p:cNvPr>
          <p:cNvSpPr/>
          <p:nvPr/>
        </p:nvSpPr>
        <p:spPr>
          <a:xfrm>
            <a:off x="2050742" y="1677879"/>
            <a:ext cx="1728156" cy="109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Location collecting app</a:t>
            </a:r>
          </a:p>
          <a:p>
            <a:pPr algn="ctr"/>
            <a:endParaRPr lang="zh-CN" altLang="en-US" sz="1400" dirty="0"/>
          </a:p>
        </p:txBody>
      </p:sp>
      <p:pic>
        <p:nvPicPr>
          <p:cNvPr id="1026" name="Picture 2" descr="How to Manage Multiple Java Versions in MacOS (Updated 2021 + macOS Big  Sur) | by Chamika Kasun | Medium">
            <a:extLst>
              <a:ext uri="{FF2B5EF4-FFF2-40B4-BE49-F238E27FC236}">
                <a16:creationId xmlns:a16="http://schemas.microsoft.com/office/drawing/2014/main" id="{067309BA-5C47-49C4-A428-6F518918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79" y="2338216"/>
            <a:ext cx="640144" cy="3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F7A90-4CDF-43A9-91B0-1E5DDD485465}"/>
              </a:ext>
            </a:extLst>
          </p:cNvPr>
          <p:cNvSpPr/>
          <p:nvPr/>
        </p:nvSpPr>
        <p:spPr>
          <a:xfrm>
            <a:off x="6096000" y="1677878"/>
            <a:ext cx="1728156" cy="109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 Server</a:t>
            </a:r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pic>
        <p:nvPicPr>
          <p:cNvPr id="1030" name="Picture 6" descr="Django or Flask? Recommendation From My Experience. | by Emmett Boudreau |  Towards Data Science">
            <a:extLst>
              <a:ext uri="{FF2B5EF4-FFF2-40B4-BE49-F238E27FC236}">
                <a16:creationId xmlns:a16="http://schemas.microsoft.com/office/drawing/2014/main" id="{60BBCD05-51F4-46FA-BCC3-DBFF1A18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9" y="2098828"/>
            <a:ext cx="1063938" cy="59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FFA1ED-DE1D-4C80-9651-B2D65F343850}"/>
              </a:ext>
            </a:extLst>
          </p:cNvPr>
          <p:cNvSpPr/>
          <p:nvPr/>
        </p:nvSpPr>
        <p:spPr>
          <a:xfrm>
            <a:off x="2380145" y="3428999"/>
            <a:ext cx="1728156" cy="109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In-memory DB</a:t>
            </a:r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032" name="Picture 8" descr="Redis - Wikipedia">
            <a:extLst>
              <a:ext uri="{FF2B5EF4-FFF2-40B4-BE49-F238E27FC236}">
                <a16:creationId xmlns:a16="http://schemas.microsoft.com/office/drawing/2014/main" id="{C7D914EC-A217-4802-8D64-39040F54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98" y="3975655"/>
            <a:ext cx="1127449" cy="3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F542D-7A22-4231-AE86-AB5F14378A29}"/>
              </a:ext>
            </a:extLst>
          </p:cNvPr>
          <p:cNvSpPr/>
          <p:nvPr/>
        </p:nvSpPr>
        <p:spPr>
          <a:xfrm>
            <a:off x="5455857" y="3428998"/>
            <a:ext cx="1728156" cy="109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DB</a:t>
            </a:r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036" name="Picture 12" descr="MySQL | Most Popular Open Source Relational Database | AWS">
            <a:extLst>
              <a:ext uri="{FF2B5EF4-FFF2-40B4-BE49-F238E27FC236}">
                <a16:creationId xmlns:a16="http://schemas.microsoft.com/office/drawing/2014/main" id="{144E4E4F-8046-4B29-9EAF-AB88B36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62" y="3824406"/>
            <a:ext cx="1020146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CA342D-21D3-4A76-BFF0-D03402414B79}"/>
              </a:ext>
            </a:extLst>
          </p:cNvPr>
          <p:cNvSpPr/>
          <p:nvPr/>
        </p:nvSpPr>
        <p:spPr>
          <a:xfrm>
            <a:off x="4081706" y="5055635"/>
            <a:ext cx="1728156" cy="109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Processing</a:t>
            </a:r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040" name="Picture 16" descr="Barashada Programming | JavaScript – Sahalsoftware">
            <a:extLst>
              <a:ext uri="{FF2B5EF4-FFF2-40B4-BE49-F238E27FC236}">
                <a16:creationId xmlns:a16="http://schemas.microsoft.com/office/drawing/2014/main" id="{7B9EB6BB-1F14-4B1D-B099-1774C630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5" y="5514391"/>
            <a:ext cx="799578" cy="55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2391C7-654E-49B3-BA69-E1279BBF9237}"/>
              </a:ext>
            </a:extLst>
          </p:cNvPr>
          <p:cNvCxnSpPr>
            <a:stCxn id="4" idx="2"/>
          </p:cNvCxnSpPr>
          <p:nvPr/>
        </p:nvCxnSpPr>
        <p:spPr>
          <a:xfrm>
            <a:off x="2914820" y="2771192"/>
            <a:ext cx="329402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B2D0F-0755-4A81-8F53-F1608B7DD49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6319935" y="2771191"/>
            <a:ext cx="640143" cy="6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A55F7E-582E-460A-8C8C-0262C99E39A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4223" y="4522312"/>
            <a:ext cx="1701561" cy="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D0938-3746-42DF-A6C0-3378664468C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945784" y="4522311"/>
            <a:ext cx="1374151" cy="53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9428CA-32F2-4684-A47B-09C3D7426FB7}"/>
              </a:ext>
            </a:extLst>
          </p:cNvPr>
          <p:cNvSpPr txBox="1"/>
          <p:nvPr/>
        </p:nvSpPr>
        <p:spPr>
          <a:xfrm>
            <a:off x="7184013" y="6330635"/>
            <a:ext cx="231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3</cp:revision>
  <dcterms:created xsi:type="dcterms:W3CDTF">2021-05-20T15:03:39Z</dcterms:created>
  <dcterms:modified xsi:type="dcterms:W3CDTF">2021-05-20T15:27:08Z</dcterms:modified>
</cp:coreProperties>
</file>