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AC41-E859-16D3-BDDC-BAC01DC43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B6ED8-C016-AE56-337F-1233B36D1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A2794-8433-9AFD-E8EB-B0982DF5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EA83-03BB-437A-BF62-E31796DB8C4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C24F3-B6BC-6CF6-2DB7-C49FA946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D54DA-06DE-B9E0-9631-7655DA07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6F65-FDC8-44F9-92F7-236CDDE6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0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42A1-4F15-13F4-3B00-A9261011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E5F8F-4560-9F1C-1C5E-82089F7E4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CABE-F9BE-66F7-DC0A-2BAE9249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EA83-03BB-437A-BF62-E31796DB8C4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4C4E7-8DD3-7C48-5775-0F7F0471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FED43-298A-6E58-E4A2-CFF51B36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6F65-FDC8-44F9-92F7-236CDDE6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0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B5241-3D61-4ADA-36C3-EF5C9DAE8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61BB9-D2C2-7093-4F6E-60F333B94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821F5-66B8-8BBC-1E9B-0330B975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EA83-03BB-437A-BF62-E31796DB8C4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24D54-6BBD-6C18-6819-E3A827EB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DC23D-1032-E09B-F8F4-002C588BB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6F65-FDC8-44F9-92F7-236CDDE6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2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F50D-E006-A0A7-E50A-A8D2E7DB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3E377-ECA7-BC46-819D-CD07D6EF5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0D42D-740F-5801-83BC-A1EE840EF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EA83-03BB-437A-BF62-E31796DB8C4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8C483-63EC-7A9B-7809-8621A1EF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7D669-B868-BDBC-9B6C-DD4DEF1F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6F65-FDC8-44F9-92F7-236CDDE6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5004-9B33-6ACE-4661-30EA09E5F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179DE-B1F3-428C-C932-729EA36BC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2D4F8-78B7-C016-ADCF-54DC04DD1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EA83-03BB-437A-BF62-E31796DB8C4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0858B-D58B-417D-BE25-FABA8C7A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D5767-400C-001F-587D-EDB1622F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6F65-FDC8-44F9-92F7-236CDDE6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0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C052-D3C7-A604-291A-4D195366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40EC-33DD-1B03-C73E-A65F893E8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9970D-A327-64F5-8123-2BC71955F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8CDCE-A9BC-248D-0191-3F7F62895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EA83-03BB-437A-BF62-E31796DB8C4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010B4-DA35-1E13-D95B-4FE2309C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E6BD7-6B30-8B67-DF3D-89573257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6F65-FDC8-44F9-92F7-236CDDE6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8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D977-99BB-5871-55EB-F3102D05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C2350-D978-1B8D-C034-E1A940D6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CCEA9-0D49-2D3D-1BD4-2BFABAE36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3CD3CA-614B-7837-A447-ACEF03EE9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B84FB-8853-F5A4-A107-0F62D229B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3658BF-6255-AC72-33EE-C731F97A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EA83-03BB-437A-BF62-E31796DB8C4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D28DE-6A1B-A74E-10DC-31B7A8B47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6633B-E889-1D7C-A945-B1861DB1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6F65-FDC8-44F9-92F7-236CDDE6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3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2F6F-69E8-C172-CF88-4D66C352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00A7E-9A27-8F94-25FC-C18ACF27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EA83-03BB-437A-BF62-E31796DB8C4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F7365-8974-EAF0-1568-B3A1172C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4BFB8-229E-893E-08B3-0793D612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6F65-FDC8-44F9-92F7-236CDDE6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7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91EEE-62CF-D692-CABC-BFF51B71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EA83-03BB-437A-BF62-E31796DB8C4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2E721-5119-682E-ACA4-838FD930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C98B8-BE86-61BA-2AD7-F0DB04B9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6F65-FDC8-44F9-92F7-236CDDE6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8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A376-BE63-93D4-8CDD-B2444960C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ABF0D-8BA6-D9E8-F2C2-9D1440FA1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DA687-9CFB-BFFC-68A5-BF3349817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7B3CA-67A6-7673-11F3-D3E64F79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EA83-03BB-437A-BF62-E31796DB8C4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76C95-CAFB-EE57-A2D9-AD459CC2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C62F3-77A8-1C97-1FF8-20FC7222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6F65-FDC8-44F9-92F7-236CDDE6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2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BDC6-03F5-7F70-7096-DF33A2365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9B2F7A-C5B5-4A7F-5128-3BBBF45B7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D9BEB-5E2F-2D7D-30AF-3B6DA3598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76EC4-D10E-DC6D-7760-B94FE32E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EA83-03BB-437A-BF62-E31796DB8C4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78D63-34AE-22EA-C5A6-B543B26F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D5DB4-3DAD-5795-AE98-3A5E06CF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6F65-FDC8-44F9-92F7-236CDDE6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0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C17CA-4C86-0368-44C3-58C0338D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58905-771A-F0A0-23DF-608492738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C28AD-D7FC-68B2-13DA-9C68D9498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6EA83-03BB-437A-BF62-E31796DB8C4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004C3-95AE-813C-4A72-DC2525346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56C3E-AC4F-DE07-4C03-9B08051BF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E6F65-FDC8-44F9-92F7-236CDDE6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3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ev/dj4e-samples" TargetMode="External"/><Relationship Id="rId2" Type="http://schemas.openxmlformats.org/officeDocument/2006/relationships/hyperlink" Target="https://www.pythonanywhere.com/use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DAC8-B987-47B5-DE66-EEFFD931A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28" y="180532"/>
            <a:ext cx="11896344" cy="541844"/>
          </a:xfrm>
        </p:spPr>
        <p:txBody>
          <a:bodyPr>
            <a:noAutofit/>
          </a:bodyPr>
          <a:lstStyle/>
          <a:p>
            <a:r>
              <a:rPr lang="en-US" sz="44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Installing Django on PythonAnywhere</a:t>
            </a: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D3C9A-06AA-99EF-5E9F-EB9FC689B0F0}"/>
              </a:ext>
            </a:extLst>
          </p:cNvPr>
          <p:cNvSpPr txBox="1"/>
          <p:nvPr/>
        </p:nvSpPr>
        <p:spPr>
          <a:xfrm>
            <a:off x="758952" y="960120"/>
            <a:ext cx="80375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Go to your </a:t>
            </a:r>
            <a:r>
              <a:rPr lang="en-US" dirty="0" err="1"/>
              <a:t>pythonanywhere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account</a:t>
            </a:r>
            <a:r>
              <a:rPr lang="en-US" dirty="0"/>
              <a:t>, open a bash</a:t>
            </a:r>
          </a:p>
          <a:p>
            <a:pPr marL="342900" indent="-342900">
              <a:buAutoNum type="arabicPeriod"/>
            </a:pPr>
            <a:r>
              <a:rPr lang="en-US" dirty="0"/>
              <a:t>Create Python virtual environment</a:t>
            </a:r>
          </a:p>
          <a:p>
            <a:pPr marL="800100" lvl="1" indent="-342900">
              <a:buAutoNum type="arabicPeriod"/>
            </a:pPr>
            <a:r>
              <a:rPr lang="en-US" dirty="0" err="1"/>
              <a:t>mkvirtualenv</a:t>
            </a:r>
            <a:r>
              <a:rPr lang="en-US" dirty="0"/>
              <a:t> django3 --python=/</a:t>
            </a:r>
            <a:r>
              <a:rPr lang="en-US" dirty="0" err="1"/>
              <a:t>usr</a:t>
            </a:r>
            <a:r>
              <a:rPr lang="en-US" dirty="0"/>
              <a:t>/bin/python3.6</a:t>
            </a:r>
          </a:p>
          <a:p>
            <a:pPr marL="342900" indent="-342900">
              <a:buAutoNum type="arabicPeriod"/>
            </a:pPr>
            <a:r>
              <a:rPr lang="en-US" dirty="0"/>
              <a:t>Install Django</a:t>
            </a:r>
          </a:p>
          <a:p>
            <a:pPr marL="800100" lvl="1" indent="-342900">
              <a:buAutoNum type="arabicPeriod"/>
            </a:pPr>
            <a:r>
              <a:rPr lang="en-US" dirty="0"/>
              <a:t>pip install Django</a:t>
            </a:r>
          </a:p>
          <a:p>
            <a:pPr marL="342900" indent="-342900">
              <a:buAutoNum type="arabicPeriod"/>
            </a:pPr>
            <a:r>
              <a:rPr lang="en-US" dirty="0"/>
              <a:t>Activate the virtual environment</a:t>
            </a:r>
          </a:p>
          <a:p>
            <a:pPr marL="800100" lvl="1" indent="-342900">
              <a:buAutoNum type="arabicPeriod"/>
            </a:pPr>
            <a:r>
              <a:rPr lang="en-US" dirty="0" err="1"/>
              <a:t>workon</a:t>
            </a:r>
            <a:r>
              <a:rPr lang="en-US" dirty="0"/>
              <a:t> django3</a:t>
            </a:r>
          </a:p>
          <a:p>
            <a:pPr marL="342900" indent="-342900">
              <a:buAutoNum type="arabicPeriod"/>
            </a:pPr>
            <a:r>
              <a:rPr lang="en-US" dirty="0"/>
              <a:t>Copy </a:t>
            </a:r>
            <a:r>
              <a:rPr lang="en-US" dirty="0" err="1"/>
              <a:t>Samplecode</a:t>
            </a:r>
            <a:r>
              <a:rPr lang="en-US" dirty="0"/>
              <a:t> to local drive</a:t>
            </a:r>
          </a:p>
          <a:p>
            <a:pPr marL="800100" lvl="1" indent="-342900">
              <a:buAutoNum type="arabicPeriod"/>
            </a:pPr>
            <a:r>
              <a:rPr lang="en-US" dirty="0"/>
              <a:t>cd ~</a:t>
            </a:r>
          </a:p>
          <a:p>
            <a:pPr marL="800100" lvl="1" indent="-342900">
              <a:buAutoNum type="arabicPeriod"/>
            </a:pPr>
            <a:r>
              <a:rPr lang="en-US" dirty="0"/>
              <a:t>git clone </a:t>
            </a:r>
            <a:r>
              <a:rPr lang="en-US" dirty="0">
                <a:hlinkClick r:id="rId3"/>
              </a:rPr>
              <a:t>https://github.com/csev/dj4e-samples</a:t>
            </a:r>
            <a:endParaRPr lang="en-US" dirty="0"/>
          </a:p>
          <a:p>
            <a:pPr marL="800100" lvl="1" indent="-342900">
              <a:buAutoNum type="arabicPeriod"/>
            </a:pPr>
            <a:r>
              <a:rPr lang="en-US" dirty="0"/>
              <a:t>cd dj4e-samples</a:t>
            </a:r>
          </a:p>
          <a:p>
            <a:pPr marL="800100" lvl="1" indent="-342900">
              <a:buAutoNum type="arabicPeriod"/>
            </a:pPr>
            <a:r>
              <a:rPr lang="en-US" dirty="0"/>
              <a:t>ls (check files)</a:t>
            </a:r>
          </a:p>
          <a:p>
            <a:pPr marL="342900" indent="-342900">
              <a:buAutoNum type="arabicPeriod"/>
            </a:pPr>
            <a:r>
              <a:rPr lang="en-US" dirty="0"/>
              <a:t>Install required libraries</a:t>
            </a:r>
          </a:p>
          <a:p>
            <a:pPr marL="800100" lvl="1" indent="-342900">
              <a:buAutoNum type="arabicPeriod"/>
            </a:pPr>
            <a:r>
              <a:rPr lang="en-US" dirty="0"/>
              <a:t>pip install –r requirements.txt</a:t>
            </a:r>
          </a:p>
          <a:p>
            <a:pPr marL="342900" indent="-342900">
              <a:buAutoNum type="arabicPeriod"/>
            </a:pPr>
            <a:r>
              <a:rPr lang="en-US" dirty="0"/>
              <a:t>Use the manage.py to check installed library </a:t>
            </a:r>
          </a:p>
          <a:p>
            <a:pPr marL="800100" lvl="1" indent="-342900">
              <a:buAutoNum type="arabicPeriod"/>
            </a:pPr>
            <a:r>
              <a:rPr lang="en-US" dirty="0"/>
              <a:t>python manage.py check</a:t>
            </a:r>
          </a:p>
          <a:p>
            <a:pPr marL="800100" lvl="1" indent="-342900">
              <a:buAutoNum type="arabicPeriod"/>
            </a:pPr>
            <a:r>
              <a:rPr lang="en-US" dirty="0"/>
              <a:t>python manage.py </a:t>
            </a:r>
            <a:r>
              <a:rPr lang="en-US" dirty="0" err="1"/>
              <a:t>makemigrations</a:t>
            </a:r>
            <a:r>
              <a:rPr lang="en-US" dirty="0"/>
              <a:t> (connect to Django server files)</a:t>
            </a:r>
          </a:p>
          <a:p>
            <a:pPr marL="800100" lvl="1" indent="-342900">
              <a:buAutoNum type="arabicPeriod"/>
            </a:pPr>
            <a:r>
              <a:rPr lang="en-US" dirty="0"/>
              <a:t>python manage.py migrate (deploy)</a:t>
            </a:r>
          </a:p>
          <a:p>
            <a:pPr marL="800100" lvl="1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7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33EF-5F09-C28D-1B0D-D98AF8CFE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0887"/>
            <a:ext cx="11667743" cy="30223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Build your application</a:t>
            </a:r>
            <a:endParaRPr lang="en-US" sz="2600" b="1" dirty="0"/>
          </a:p>
          <a:p>
            <a:pPr marL="342900" indent="-342900">
              <a:buAutoNum type="arabicPeriod"/>
            </a:pPr>
            <a:r>
              <a:rPr lang="en-US" sz="1800" dirty="0"/>
              <a:t>Back to home directory </a:t>
            </a:r>
            <a:r>
              <a:rPr lang="en-US" altLang="zh-CN" sz="1800" dirty="0"/>
              <a:t>and build a folder as your application folder</a:t>
            </a:r>
            <a:endParaRPr lang="en-US" sz="1800" dirty="0"/>
          </a:p>
          <a:p>
            <a:pPr marL="800100" lvl="1" indent="-342900">
              <a:buAutoNum type="arabicPeriod"/>
            </a:pPr>
            <a:r>
              <a:rPr lang="en-US" sz="1800" dirty="0"/>
              <a:t>cd ~</a:t>
            </a:r>
          </a:p>
          <a:p>
            <a:pPr marL="800100" lvl="1" indent="-342900">
              <a:buAutoNum type="arabicPeriod"/>
            </a:pPr>
            <a:r>
              <a:rPr lang="en-US" altLang="zh-CN" sz="1800" dirty="0" err="1"/>
              <a:t>mkdir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django_projects</a:t>
            </a:r>
            <a:endParaRPr lang="en-US" altLang="zh-CN" sz="1800" dirty="0"/>
          </a:p>
          <a:p>
            <a:pPr marL="800100" lvl="1" indent="-342900">
              <a:buAutoNum type="arabicPeriod"/>
            </a:pPr>
            <a:r>
              <a:rPr lang="en-US" sz="1800" dirty="0"/>
              <a:t>cd </a:t>
            </a:r>
            <a:r>
              <a:rPr lang="en-US" sz="1800" dirty="0" err="1"/>
              <a:t>django_projects</a:t>
            </a:r>
            <a:endParaRPr lang="en-US" sz="1800" dirty="0"/>
          </a:p>
          <a:p>
            <a:pPr marL="800100" lvl="1" indent="-342900">
              <a:buAutoNum type="arabicPeriod"/>
            </a:pPr>
            <a:r>
              <a:rPr lang="en-US" sz="1800" dirty="0"/>
              <a:t>Django-admin </a:t>
            </a:r>
            <a:r>
              <a:rPr lang="en-US" sz="1800" dirty="0" err="1"/>
              <a:t>startproject</a:t>
            </a:r>
            <a:r>
              <a:rPr lang="en-US" sz="1800" dirty="0"/>
              <a:t> </a:t>
            </a:r>
            <a:r>
              <a:rPr lang="en-US" sz="1800" dirty="0" err="1"/>
              <a:t>mysite</a:t>
            </a:r>
            <a:r>
              <a:rPr lang="en-US" sz="1800" dirty="0"/>
              <a:t> (use Django to start a new project)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/>
              <a:t>Change the </a:t>
            </a:r>
            <a:r>
              <a:rPr lang="en-US" sz="1800" dirty="0" err="1"/>
              <a:t>allowed_hosts</a:t>
            </a:r>
            <a:r>
              <a:rPr lang="en-US" sz="1800" dirty="0"/>
              <a:t> tag in the setting file to [ </a:t>
            </a:r>
            <a:r>
              <a:rPr lang="zh-CN" altLang="en-US" sz="1800" dirty="0"/>
              <a:t>“</a:t>
            </a:r>
            <a:r>
              <a:rPr lang="en-US" altLang="zh-CN" sz="1800" dirty="0"/>
              <a:t>*</a:t>
            </a:r>
            <a:r>
              <a:rPr lang="zh-CN" altLang="en-US" sz="1800" dirty="0"/>
              <a:t>” </a:t>
            </a:r>
            <a:r>
              <a:rPr lang="en-US" sz="1800" dirty="0"/>
              <a:t>] (Defines what sites can talk to this Server)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1800" dirty="0"/>
              <a:t>Cd ~/</a:t>
            </a:r>
            <a:r>
              <a:rPr lang="en-US" sz="1800" dirty="0" err="1"/>
              <a:t>Django_projects</a:t>
            </a:r>
            <a:r>
              <a:rPr lang="en-US" sz="1800" dirty="0"/>
              <a:t>/</a:t>
            </a:r>
            <a:r>
              <a:rPr lang="en-US" sz="1800" dirty="0" err="1"/>
              <a:t>mysite</a:t>
            </a:r>
            <a:r>
              <a:rPr lang="en-US" sz="1800" dirty="0"/>
              <a:t>/</a:t>
            </a:r>
            <a:r>
              <a:rPr lang="en-US" sz="1800" dirty="0" err="1"/>
              <a:t>mysite</a:t>
            </a:r>
            <a:r>
              <a:rPr lang="en-US" sz="1800" dirty="0"/>
              <a:t>/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1800" dirty="0"/>
              <a:t>Nano settings.py (save the file by pressing CTRL-X , Y, and Enter)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E0192D-B625-2952-A9E1-5BE330362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091" y="3063240"/>
            <a:ext cx="7660812" cy="35570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B50B2D-C953-D4DB-65AD-1A67FACEF650}"/>
              </a:ext>
            </a:extLst>
          </p:cNvPr>
          <p:cNvSpPr txBox="1"/>
          <p:nvPr/>
        </p:nvSpPr>
        <p:spPr>
          <a:xfrm>
            <a:off x="249174" y="3063240"/>
            <a:ext cx="3984498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sz="2600" b="1" dirty="0">
                <a:solidFill>
                  <a:srgbClr val="1F1F1F"/>
                </a:solidFill>
                <a:latin typeface="Source Sans Pro" panose="020B0503030403020204" pitchFamily="34" charset="0"/>
              </a:rPr>
              <a:t>Run your application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lang="en-US" sz="1800" dirty="0"/>
              <a:t>Check the status of the application</a:t>
            </a:r>
          </a:p>
          <a:p>
            <a:pPr marL="800100" lvl="2" indent="-342900"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lang="en-US" sz="1800" dirty="0"/>
              <a:t>Python3 manage.py  check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lang="en-US" sz="1800" dirty="0"/>
              <a:t>A</a:t>
            </a:r>
            <a:r>
              <a:rPr lang="en-US" altLang="zh-CN" sz="1800" dirty="0"/>
              <a:t>dd Virtual environment of Web application in </a:t>
            </a:r>
            <a:r>
              <a:rPr lang="en-US" altLang="zh-CN" sz="1800" dirty="0" err="1"/>
              <a:t>pythonanywhere</a:t>
            </a:r>
            <a:r>
              <a:rPr lang="en-US" altLang="zh-CN" sz="1800" dirty="0"/>
              <a:t>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0998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08630A-1718-DE74-49D0-1C55DEE180BB}"/>
              </a:ext>
            </a:extLst>
          </p:cNvPr>
          <p:cNvSpPr txBox="1"/>
          <p:nvPr/>
        </p:nvSpPr>
        <p:spPr>
          <a:xfrm>
            <a:off x="166878" y="128016"/>
            <a:ext cx="8602218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sz="2600" b="1" dirty="0">
                <a:solidFill>
                  <a:srgbClr val="1F1F1F"/>
                </a:solidFill>
                <a:latin typeface="Source Sans Pro" panose="020B0503030403020204" pitchFamily="34" charset="0"/>
              </a:rPr>
              <a:t>A</a:t>
            </a:r>
            <a:r>
              <a:rPr lang="en-US" altLang="zh-CN" sz="2600" b="1" dirty="0">
                <a:solidFill>
                  <a:srgbClr val="1F1F1F"/>
                </a:solidFill>
                <a:latin typeface="Source Sans Pro" panose="020B0503030403020204" pitchFamily="34" charset="0"/>
              </a:rPr>
              <a:t>dding Your Polls Application</a:t>
            </a:r>
            <a:endParaRPr lang="en-US" sz="2600" b="1" dirty="0">
              <a:solidFill>
                <a:srgbClr val="1F1F1F"/>
              </a:solidFill>
              <a:latin typeface="Source Sans Pro" panose="020B0503030403020204" pitchFamily="34" charset="0"/>
            </a:endParaRP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lang="en-US" sz="1800" dirty="0"/>
              <a:t>Check the status of the application</a:t>
            </a:r>
          </a:p>
          <a:p>
            <a:pPr marL="800100" lvl="2" indent="-342900"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lang="en-US" sz="1800" dirty="0"/>
              <a:t>Python3 manage.py  check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lang="en-US" sz="1800" dirty="0"/>
              <a:t>A</a:t>
            </a:r>
            <a:r>
              <a:rPr lang="en-US" altLang="zh-CN" sz="1800" dirty="0"/>
              <a:t>dd Virtual environment of Web application in </a:t>
            </a:r>
            <a:r>
              <a:rPr lang="en-US" altLang="zh-CN" sz="1800" dirty="0" err="1"/>
              <a:t>pythonanywhere</a:t>
            </a:r>
            <a:r>
              <a:rPr lang="en-US" altLang="zh-CN" sz="1800" dirty="0"/>
              <a:t>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181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242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Source Sans Pro</vt:lpstr>
      <vt:lpstr>Office Theme</vt:lpstr>
      <vt:lpstr>Installing Django on PythonAnywhere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Django on PythonAnywhere</dc:title>
  <dc:creator>Yang, Yalin</dc:creator>
  <cp:lastModifiedBy>Yang, Yalin</cp:lastModifiedBy>
  <cp:revision>5</cp:revision>
  <dcterms:created xsi:type="dcterms:W3CDTF">2022-05-08T21:34:10Z</dcterms:created>
  <dcterms:modified xsi:type="dcterms:W3CDTF">2022-05-09T02:37:44Z</dcterms:modified>
</cp:coreProperties>
</file>