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1D07-41F4-4B4E-8D7A-E42753369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6D173-50F2-48DD-AEC6-D67D825A3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20B2-41C2-455A-8425-3C0D00C4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88D-8340-426E-9FE4-67191E00EED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EF1F-B7B1-4CFA-B74B-09C4FAE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2CA6-6D82-4A86-9AAA-26A9ADDD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74F-BF1D-4936-AB4B-A1A252E9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3342-9F1B-49DA-9574-5503B754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6CDE7-17DE-46FC-827B-5CBB26B93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E023-148D-4C64-9C90-B0CCC9EC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88D-8340-426E-9FE4-67191E00EED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BD5F-0AE9-4F60-85F8-5887A35E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B2A7-84A9-469F-A965-BBEAA226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74F-BF1D-4936-AB4B-A1A252E9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F5DF6-1E3F-4ED4-A4E5-1FE2D50DB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A9EBA-0D21-4027-9CD3-A4461315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B752-B654-453A-889F-67FB376A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88D-8340-426E-9FE4-67191E00EED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2068-902E-4F12-A28E-0B8B8A85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1B4E-D2B9-4C11-9FB4-2D262AB9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74F-BF1D-4936-AB4B-A1A252E9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2632-CC41-4AB3-B6BE-23711DA0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CCC6-7011-4306-A255-F808D818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43666-BA70-4CD5-864D-798AECCA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88D-8340-426E-9FE4-67191E00EED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4B162-6F14-4F87-81A4-2F9DCC8A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4D4F-D468-486D-83B2-3B800846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74F-BF1D-4936-AB4B-A1A252E9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8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4131-30EA-4DCA-8D95-A479D364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F391A-4253-4B59-B340-10ADAF5A7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FBC57-14F4-4BC9-A412-130EF653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88D-8340-426E-9FE4-67191E00EED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AE7C-F290-459B-AC50-AD393DCE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6424-EDDE-4F8A-B1F3-F3E4BEFF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74F-BF1D-4936-AB4B-A1A252E9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3069-F8B3-4F79-AFBA-58A52D7E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733D-F79A-419A-9D17-5BBA8DEE9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B737C-E139-4978-833B-76F459FAA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158D-372F-4AEF-9416-5AFAECA3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88D-8340-426E-9FE4-67191E00EED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EA5C4-B0ED-4F96-92F8-401F38E3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B247A-0744-40B1-97D1-67B22277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74F-BF1D-4936-AB4B-A1A252E9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6066-33C5-4CFD-9C2F-F0C11649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121BB-9BAE-4776-B670-8D66D1638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1F681-E83A-49A8-AAB5-F580F8244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3F0EA-4B77-4D85-B75E-A2DF80783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1DD8E-1CFD-4F59-925F-4C315D76D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D3C09-0A75-4340-B1FF-D555D110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88D-8340-426E-9FE4-67191E00EED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8BE92-3D1A-45B8-A954-63CF136E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7A166-FF53-442B-9064-EB76F0F4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74F-BF1D-4936-AB4B-A1A252E9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7B88-000C-4D05-A377-0BAB07EE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77559-C997-4DDB-ADBB-E3A6B65A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88D-8340-426E-9FE4-67191E00EED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F1022-9F14-49AE-A41C-11E7A66E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A8EB2-CC19-4553-BFB7-41706489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74F-BF1D-4936-AB4B-A1A252E9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1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EB2F4-CFA8-4655-BA9E-084BF8C5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88D-8340-426E-9FE4-67191E00EED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E88C9-90FA-48E7-A789-4FDA2678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9C73-FB0D-49C5-91CA-A465C3A0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74F-BF1D-4936-AB4B-A1A252E9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D1D6-1E13-471A-8C72-6C30FB30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AFA7-3E10-41A2-A9F2-3C793148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69EB7-11AD-4B04-AFFF-D061F97B6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43B80-3583-4058-83EC-99F7BDE9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88D-8340-426E-9FE4-67191E00EED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D2A4-C573-4BB8-B1C8-BA7E80E6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71A6A-4FD3-42E6-A5A0-FCD32925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74F-BF1D-4936-AB4B-A1A252E9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4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1D6D-AE88-44B9-8C07-AFBA3704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157C6-C7DE-4016-A3F3-240E68439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F4712-4E97-4514-94B7-BB5493CBF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7842E-02BF-4FC1-948B-ABFD0B68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88D-8340-426E-9FE4-67191E00EED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6AED-4D27-491E-B6B4-DD67A806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8C0E0-9F17-436B-A5ED-EC9E76D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74F-BF1D-4936-AB4B-A1A252E9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4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331B0-FA8F-49B4-BA49-CAE2B6A9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AD828-BA68-4EDF-8E62-5AB388A2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7F52-35FD-4201-AD62-ED25DF744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0B88D-8340-426E-9FE4-67191E00EED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9626-CF56-4BFE-B86F-F8F7D3C98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9FA7-4585-4F05-80BA-A02D8DFC3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C74F-BF1D-4936-AB4B-A1A252E9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EE0723-BE0E-4044-AFC9-FA279FECB741}"/>
              </a:ext>
            </a:extLst>
          </p:cNvPr>
          <p:cNvSpPr/>
          <p:nvPr/>
        </p:nvSpPr>
        <p:spPr>
          <a:xfrm>
            <a:off x="2286000" y="2386584"/>
            <a:ext cx="1691640" cy="1479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3C051-EC17-4FCD-B529-C0DEFD7A2A7D}"/>
              </a:ext>
            </a:extLst>
          </p:cNvPr>
          <p:cNvSpPr/>
          <p:nvPr/>
        </p:nvSpPr>
        <p:spPr>
          <a:xfrm>
            <a:off x="2395728" y="2918460"/>
            <a:ext cx="643128" cy="350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2FB9D-C6CB-4E4F-A2E4-B22745C9297C}"/>
              </a:ext>
            </a:extLst>
          </p:cNvPr>
          <p:cNvSpPr/>
          <p:nvPr/>
        </p:nvSpPr>
        <p:spPr>
          <a:xfrm>
            <a:off x="3186684" y="2918460"/>
            <a:ext cx="643128" cy="350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188E4-12C5-4B06-B749-72501CDB5ECA}"/>
              </a:ext>
            </a:extLst>
          </p:cNvPr>
          <p:cNvSpPr/>
          <p:nvPr/>
        </p:nvSpPr>
        <p:spPr>
          <a:xfrm>
            <a:off x="5556504" y="2386584"/>
            <a:ext cx="1691640" cy="11247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MCC(</a:t>
            </a:r>
            <a:r>
              <a:rPr lang="en-US" altLang="zh-CN" dirty="0">
                <a:solidFill>
                  <a:schemeClr val="tx1"/>
                </a:solidFill>
              </a:rPr>
              <a:t>memory control chip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CB06C-E47F-48D0-92B8-AD59628CAF08}"/>
              </a:ext>
            </a:extLst>
          </p:cNvPr>
          <p:cNvSpPr txBox="1"/>
          <p:nvPr/>
        </p:nvSpPr>
        <p:spPr>
          <a:xfrm>
            <a:off x="4194810" y="2453153"/>
            <a:ext cx="1287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EDB</a:t>
            </a:r>
            <a:r>
              <a:rPr lang="zh-CN" altLang="en-US" sz="1400" dirty="0"/>
              <a:t> </a:t>
            </a:r>
            <a:r>
              <a:rPr lang="en-US" altLang="zh-CN" sz="1400" dirty="0"/>
              <a:t>(External Data Bus)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5EDA32-588F-47C7-82F8-D3867D94C912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3977640" y="2948940"/>
            <a:ext cx="1578864" cy="177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032CA2F-7890-49A6-BA83-3920289B54F6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5400000" flipH="1" flipV="1">
            <a:off x="4767072" y="751332"/>
            <a:ext cx="12700" cy="327050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80957F-E771-4205-A42E-C1DCB1CBE372}"/>
              </a:ext>
            </a:extLst>
          </p:cNvPr>
          <p:cNvSpPr txBox="1"/>
          <p:nvPr/>
        </p:nvSpPr>
        <p:spPr>
          <a:xfrm>
            <a:off x="4123182" y="1188233"/>
            <a:ext cx="128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Address Bus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38A95AA-354D-4EB8-BCCA-99ACE5252BFE}"/>
              </a:ext>
            </a:extLst>
          </p:cNvPr>
          <p:cNvCxnSpPr>
            <a:cxnSpLocks/>
            <a:stCxn id="7" idx="3"/>
            <a:endCxn id="22" idx="2"/>
          </p:cNvCxnSpPr>
          <p:nvPr/>
        </p:nvCxnSpPr>
        <p:spPr>
          <a:xfrm flipV="1">
            <a:off x="7248144" y="2312945"/>
            <a:ext cx="1784604" cy="6359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F0F5B-CEA5-4025-B728-A591F585CC38}"/>
              </a:ext>
            </a:extLst>
          </p:cNvPr>
          <p:cNvSpPr/>
          <p:nvPr/>
        </p:nvSpPr>
        <p:spPr>
          <a:xfrm>
            <a:off x="8186928" y="1188233"/>
            <a:ext cx="1691640" cy="11247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1FB10C-0830-4205-BAF1-961C1D08D092}"/>
              </a:ext>
            </a:extLst>
          </p:cNvPr>
          <p:cNvSpPr txBox="1"/>
          <p:nvPr/>
        </p:nvSpPr>
        <p:spPr>
          <a:xfrm>
            <a:off x="3550920" y="4214094"/>
            <a:ext cx="1287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3.4 </a:t>
            </a:r>
            <a:r>
              <a:rPr lang="en-US" sz="1400" dirty="0" err="1"/>
              <a:t>ghz</a:t>
            </a:r>
            <a:r>
              <a:rPr lang="en-US" sz="1400" dirty="0"/>
              <a:t>,</a:t>
            </a:r>
          </a:p>
          <a:p>
            <a:r>
              <a:rPr lang="en-US" sz="1400" dirty="0"/>
              <a:t>Overclocking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25A1B4-9131-42EE-B145-D9967890A998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flipH="1" flipV="1">
            <a:off x="3508248" y="3268980"/>
            <a:ext cx="686562" cy="945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7AF0B59-9B9A-41F8-BA20-FCF114BAC838}"/>
              </a:ext>
            </a:extLst>
          </p:cNvPr>
          <p:cNvSpPr/>
          <p:nvPr/>
        </p:nvSpPr>
        <p:spPr>
          <a:xfrm>
            <a:off x="2394966" y="3392424"/>
            <a:ext cx="643128" cy="350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13665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F353CF1-886E-488E-9F8D-2D7AFF0F367C}"/>
              </a:ext>
            </a:extLst>
          </p:cNvPr>
          <p:cNvGrpSpPr/>
          <p:nvPr/>
        </p:nvGrpSpPr>
        <p:grpSpPr>
          <a:xfrm>
            <a:off x="1633728" y="195072"/>
            <a:ext cx="1691640" cy="1124712"/>
            <a:chOff x="1606296" y="963168"/>
            <a:chExt cx="1691640" cy="11247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34595-35B9-45DD-9A6D-EFC1EF8AD4CD}"/>
                </a:ext>
              </a:extLst>
            </p:cNvPr>
            <p:cNvSpPr/>
            <p:nvPr/>
          </p:nvSpPr>
          <p:spPr>
            <a:xfrm>
              <a:off x="1606296" y="963168"/>
              <a:ext cx="1691640" cy="112471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Space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EA2E79-1A0F-4523-8845-A93A7A9AD364}"/>
                </a:ext>
              </a:extLst>
            </p:cNvPr>
            <p:cNvSpPr/>
            <p:nvPr/>
          </p:nvSpPr>
          <p:spPr>
            <a:xfrm>
              <a:off x="1758696" y="1525524"/>
              <a:ext cx="1386840" cy="3962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6D4554-4C38-410D-BEAC-EDCABB40AF58}"/>
              </a:ext>
            </a:extLst>
          </p:cNvPr>
          <p:cNvGrpSpPr/>
          <p:nvPr/>
        </p:nvGrpSpPr>
        <p:grpSpPr>
          <a:xfrm>
            <a:off x="1633728" y="1882139"/>
            <a:ext cx="1691640" cy="1755649"/>
            <a:chOff x="1606296" y="2650235"/>
            <a:chExt cx="1691640" cy="17556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AE1308-AE8D-4C43-A171-23488DE56FCB}"/>
                </a:ext>
              </a:extLst>
            </p:cNvPr>
            <p:cNvSpPr/>
            <p:nvPr/>
          </p:nvSpPr>
          <p:spPr>
            <a:xfrm>
              <a:off x="1606296" y="2650235"/>
              <a:ext cx="1691640" cy="17556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Kernel Space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45973A-1393-488D-86C6-7FC6C9704BDF}"/>
                </a:ext>
              </a:extLst>
            </p:cNvPr>
            <p:cNvSpPr/>
            <p:nvPr/>
          </p:nvSpPr>
          <p:spPr>
            <a:xfrm>
              <a:off x="1758696" y="3084576"/>
              <a:ext cx="1386840" cy="2164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 Manager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B58E5D-2824-41C2-B24D-5BD4C29A9E60}"/>
                </a:ext>
              </a:extLst>
            </p:cNvPr>
            <p:cNvSpPr/>
            <p:nvPr/>
          </p:nvSpPr>
          <p:spPr>
            <a:xfrm>
              <a:off x="1758696" y="3429000"/>
              <a:ext cx="1386840" cy="2164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Memory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E3341D-D31A-4BE5-A9AE-3B059A5B67DB}"/>
                </a:ext>
              </a:extLst>
            </p:cNvPr>
            <p:cNvSpPr/>
            <p:nvPr/>
          </p:nvSpPr>
          <p:spPr>
            <a:xfrm>
              <a:off x="1758696" y="3755136"/>
              <a:ext cx="1386840" cy="2164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File Manager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75B4AD-2F4F-4D45-8099-1C72A5731FEB}"/>
                </a:ext>
              </a:extLst>
            </p:cNvPr>
            <p:cNvSpPr/>
            <p:nvPr/>
          </p:nvSpPr>
          <p:spPr>
            <a:xfrm>
              <a:off x="1758696" y="4080510"/>
              <a:ext cx="1386840" cy="2164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I/O Manager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C7511B9-63C8-4897-B980-8491B50528C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16200000" flipH="1">
            <a:off x="2235835" y="3881500"/>
            <a:ext cx="493777" cy="63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9644862-5F43-4AE6-96B7-ED9F9023B8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198371" y="1600961"/>
            <a:ext cx="562355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75BC533-AD87-4214-AA8E-E374669FD9E3}"/>
              </a:ext>
            </a:extLst>
          </p:cNvPr>
          <p:cNvGrpSpPr/>
          <p:nvPr/>
        </p:nvGrpSpPr>
        <p:grpSpPr>
          <a:xfrm>
            <a:off x="1640079" y="4131565"/>
            <a:ext cx="1691640" cy="2497835"/>
            <a:chOff x="1606296" y="4899660"/>
            <a:chExt cx="1691640" cy="9951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A0204D-84A7-415A-A746-3DB9E0C0C25D}"/>
                </a:ext>
              </a:extLst>
            </p:cNvPr>
            <p:cNvSpPr/>
            <p:nvPr/>
          </p:nvSpPr>
          <p:spPr>
            <a:xfrm>
              <a:off x="1606296" y="4899660"/>
              <a:ext cx="1691640" cy="99517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FDF79B-1502-44B5-BB89-1E8ABA47870D}"/>
                </a:ext>
              </a:extLst>
            </p:cNvPr>
            <p:cNvSpPr/>
            <p:nvPr/>
          </p:nvSpPr>
          <p:spPr>
            <a:xfrm>
              <a:off x="1681226" y="5397307"/>
              <a:ext cx="693420" cy="41046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EACAE5-6CFA-4063-B839-007679DD378F}"/>
                </a:ext>
              </a:extLst>
            </p:cNvPr>
            <p:cNvSpPr/>
            <p:nvPr/>
          </p:nvSpPr>
          <p:spPr>
            <a:xfrm>
              <a:off x="2525141" y="5399786"/>
              <a:ext cx="693420" cy="41046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CPU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F925692-477C-45A9-BDBB-DB00CAE4AADF}"/>
              </a:ext>
            </a:extLst>
          </p:cNvPr>
          <p:cNvCxnSpPr>
            <a:cxnSpLocks/>
            <a:stCxn id="37" idx="1"/>
            <a:endCxn id="24" idx="3"/>
          </p:cNvCxnSpPr>
          <p:nvPr/>
        </p:nvCxnSpPr>
        <p:spPr>
          <a:xfrm rot="10800000" flipV="1">
            <a:off x="3252345" y="4294632"/>
            <a:ext cx="1269999" cy="16073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DBA3929-1036-4212-8297-2D180994D48F}"/>
              </a:ext>
            </a:extLst>
          </p:cNvPr>
          <p:cNvCxnSpPr>
            <a:cxnSpLocks/>
            <a:stCxn id="38" idx="1"/>
            <a:endCxn id="24" idx="3"/>
          </p:cNvCxnSpPr>
          <p:nvPr/>
        </p:nvCxnSpPr>
        <p:spPr>
          <a:xfrm rot="10800000" flipV="1">
            <a:off x="3252345" y="4706874"/>
            <a:ext cx="1269999" cy="11951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9181C42-1287-4187-AEF6-F33D6F13F4B1}"/>
              </a:ext>
            </a:extLst>
          </p:cNvPr>
          <p:cNvCxnSpPr>
            <a:cxnSpLocks/>
            <a:stCxn id="39" idx="1"/>
            <a:endCxn id="24" idx="3"/>
          </p:cNvCxnSpPr>
          <p:nvPr/>
        </p:nvCxnSpPr>
        <p:spPr>
          <a:xfrm rot="10800000" flipV="1">
            <a:off x="3252345" y="5119116"/>
            <a:ext cx="1269999" cy="78286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355A17D-4D84-410A-ABBA-6390952CA36B}"/>
              </a:ext>
            </a:extLst>
          </p:cNvPr>
          <p:cNvGrpSpPr/>
          <p:nvPr/>
        </p:nvGrpSpPr>
        <p:grpSpPr>
          <a:xfrm>
            <a:off x="4522343" y="4176522"/>
            <a:ext cx="2241169" cy="1060704"/>
            <a:chOff x="4293743" y="4369308"/>
            <a:chExt cx="2241169" cy="10607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073BCF-E0A5-41E1-A63F-450EE7E8F858}"/>
                </a:ext>
              </a:extLst>
            </p:cNvPr>
            <p:cNvSpPr/>
            <p:nvPr/>
          </p:nvSpPr>
          <p:spPr>
            <a:xfrm>
              <a:off x="5492496" y="4369308"/>
              <a:ext cx="1042416" cy="2362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EFB2F9-F8CB-481B-9235-34FDCE79E5D4}"/>
                </a:ext>
              </a:extLst>
            </p:cNvPr>
            <p:cNvSpPr/>
            <p:nvPr/>
          </p:nvSpPr>
          <p:spPr>
            <a:xfrm>
              <a:off x="5492496" y="4781550"/>
              <a:ext cx="1042416" cy="2362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571C00-EF85-43B6-BD45-1A7BB9557192}"/>
                </a:ext>
              </a:extLst>
            </p:cNvPr>
            <p:cNvSpPr/>
            <p:nvPr/>
          </p:nvSpPr>
          <p:spPr>
            <a:xfrm>
              <a:off x="5492496" y="5193792"/>
              <a:ext cx="1042416" cy="2362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 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A7CDDD-1FFD-4FF0-8CF6-80C28E5BD28A}"/>
                </a:ext>
              </a:extLst>
            </p:cNvPr>
            <p:cNvSpPr/>
            <p:nvPr/>
          </p:nvSpPr>
          <p:spPr>
            <a:xfrm>
              <a:off x="4293743" y="4369308"/>
              <a:ext cx="1042416" cy="2362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Time Slice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D57482-3969-44C6-8EAD-9BDC3ED91191}"/>
                </a:ext>
              </a:extLst>
            </p:cNvPr>
            <p:cNvSpPr/>
            <p:nvPr/>
          </p:nvSpPr>
          <p:spPr>
            <a:xfrm>
              <a:off x="4293743" y="4781550"/>
              <a:ext cx="1042416" cy="2362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 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5F9D36-74A6-4BC2-82C3-4A280D9AF0BC}"/>
                </a:ext>
              </a:extLst>
            </p:cNvPr>
            <p:cNvSpPr/>
            <p:nvPr/>
          </p:nvSpPr>
          <p:spPr>
            <a:xfrm>
              <a:off x="4293743" y="5193792"/>
              <a:ext cx="1042416" cy="2362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 3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646026C-3377-4DA1-8287-FDC4DC5D40B8}"/>
                </a:ext>
              </a:extLst>
            </p:cNvPr>
            <p:cNvCxnSpPr>
              <a:stCxn id="37" idx="3"/>
              <a:endCxn id="25" idx="1"/>
            </p:cNvCxnSpPr>
            <p:nvPr/>
          </p:nvCxnSpPr>
          <p:spPr>
            <a:xfrm>
              <a:off x="5336159" y="4487418"/>
              <a:ext cx="156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BBC9F05-C307-4B97-A603-29DBD84AB162}"/>
                </a:ext>
              </a:extLst>
            </p:cNvPr>
            <p:cNvCxnSpPr>
              <a:cxnSpLocks/>
              <a:stCxn id="38" idx="3"/>
              <a:endCxn id="35" idx="1"/>
            </p:cNvCxnSpPr>
            <p:nvPr/>
          </p:nvCxnSpPr>
          <p:spPr>
            <a:xfrm>
              <a:off x="5336159" y="4899660"/>
              <a:ext cx="156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418BC98-9BDF-4E17-A9C1-144CEB0D5FEC}"/>
                </a:ext>
              </a:extLst>
            </p:cNvPr>
            <p:cNvCxnSpPr>
              <a:cxnSpLocks/>
              <a:stCxn id="39" idx="3"/>
              <a:endCxn id="36" idx="1"/>
            </p:cNvCxnSpPr>
            <p:nvPr/>
          </p:nvCxnSpPr>
          <p:spPr>
            <a:xfrm>
              <a:off x="5336159" y="5311902"/>
              <a:ext cx="156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17074D7-F88F-4807-94E0-2DBCCDD43100}"/>
              </a:ext>
            </a:extLst>
          </p:cNvPr>
          <p:cNvSpPr/>
          <p:nvPr/>
        </p:nvSpPr>
        <p:spPr>
          <a:xfrm>
            <a:off x="7400544" y="4429505"/>
            <a:ext cx="582168" cy="277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C832C6-596E-4EDE-8D3F-C96AB0C66813}"/>
              </a:ext>
            </a:extLst>
          </p:cNvPr>
          <p:cNvSpPr/>
          <p:nvPr/>
        </p:nvSpPr>
        <p:spPr>
          <a:xfrm>
            <a:off x="7805926" y="4841748"/>
            <a:ext cx="582168" cy="277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E3F964-E969-43DF-A5AE-E1B6329790F2}"/>
              </a:ext>
            </a:extLst>
          </p:cNvPr>
          <p:cNvSpPr/>
          <p:nvPr/>
        </p:nvSpPr>
        <p:spPr>
          <a:xfrm>
            <a:off x="7805926" y="5253991"/>
            <a:ext cx="582168" cy="277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Page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6C0B4E1-A849-497B-B4F4-07EE1FCE435F}"/>
              </a:ext>
            </a:extLst>
          </p:cNvPr>
          <p:cNvCxnSpPr>
            <a:cxnSpLocks/>
            <a:stCxn id="60" idx="1"/>
            <a:endCxn id="25" idx="3"/>
          </p:cNvCxnSpPr>
          <p:nvPr/>
        </p:nvCxnSpPr>
        <p:spPr>
          <a:xfrm rot="10800000">
            <a:off x="6763512" y="4294633"/>
            <a:ext cx="637032" cy="2735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7F5920B-EE99-4CA6-A76D-8F99DEADE02C}"/>
              </a:ext>
            </a:extLst>
          </p:cNvPr>
          <p:cNvCxnSpPr>
            <a:cxnSpLocks/>
            <a:stCxn id="61" idx="1"/>
            <a:endCxn id="25" idx="3"/>
          </p:cNvCxnSpPr>
          <p:nvPr/>
        </p:nvCxnSpPr>
        <p:spPr>
          <a:xfrm rot="10800000">
            <a:off x="6763512" y="4294632"/>
            <a:ext cx="1042414" cy="6858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8057CDE-E8AA-4AEE-AA7D-D341E1A54ADF}"/>
              </a:ext>
            </a:extLst>
          </p:cNvPr>
          <p:cNvCxnSpPr>
            <a:cxnSpLocks/>
            <a:stCxn id="62" idx="1"/>
            <a:endCxn id="25" idx="3"/>
          </p:cNvCxnSpPr>
          <p:nvPr/>
        </p:nvCxnSpPr>
        <p:spPr>
          <a:xfrm rot="10800000">
            <a:off x="6763512" y="4294633"/>
            <a:ext cx="1042414" cy="10980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79E3E6A-34FD-4201-9EC0-E826277E0124}"/>
              </a:ext>
            </a:extLst>
          </p:cNvPr>
          <p:cNvSpPr/>
          <p:nvPr/>
        </p:nvSpPr>
        <p:spPr>
          <a:xfrm>
            <a:off x="1633728" y="4565777"/>
            <a:ext cx="852171" cy="19996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B57012-9292-44CA-85C3-A7A1D48B58F6}"/>
              </a:ext>
            </a:extLst>
          </p:cNvPr>
          <p:cNvSpPr/>
          <p:nvPr/>
        </p:nvSpPr>
        <p:spPr>
          <a:xfrm>
            <a:off x="1715009" y="4742963"/>
            <a:ext cx="693420" cy="5110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 Drive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7B0B7A-8C77-47E1-90A2-6C51CB94C651}"/>
              </a:ext>
            </a:extLst>
          </p:cNvPr>
          <p:cNvSpPr txBox="1"/>
          <p:nvPr/>
        </p:nvSpPr>
        <p:spPr>
          <a:xfrm>
            <a:off x="280544" y="5768574"/>
            <a:ext cx="92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Memory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17891A-E21C-420B-B45E-15B2C8733DCA}"/>
              </a:ext>
            </a:extLst>
          </p:cNvPr>
          <p:cNvCxnSpPr>
            <a:cxnSpLocks/>
            <a:stCxn id="77" idx="0"/>
            <a:endCxn id="75" idx="1"/>
          </p:cNvCxnSpPr>
          <p:nvPr/>
        </p:nvCxnSpPr>
        <p:spPr>
          <a:xfrm flipV="1">
            <a:off x="743776" y="5565585"/>
            <a:ext cx="889952" cy="202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4260CBE-ED7E-453E-A5C5-497BDC787D7F}"/>
              </a:ext>
            </a:extLst>
          </p:cNvPr>
          <p:cNvCxnSpPr>
            <a:cxnSpLocks/>
            <a:stCxn id="75" idx="2"/>
            <a:endCxn id="60" idx="3"/>
          </p:cNvCxnSpPr>
          <p:nvPr/>
        </p:nvCxnSpPr>
        <p:spPr>
          <a:xfrm rot="5400000" flipH="1" flipV="1">
            <a:off x="4022661" y="2605342"/>
            <a:ext cx="1997203" cy="5922898"/>
          </a:xfrm>
          <a:prstGeom prst="bentConnector4">
            <a:avLst>
              <a:gd name="adj1" fmla="val -11446"/>
              <a:gd name="adj2" fmla="val 117291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E65FA62-554C-49D4-BDC6-3594E9D7D5D1}"/>
              </a:ext>
            </a:extLst>
          </p:cNvPr>
          <p:cNvCxnSpPr>
            <a:cxnSpLocks/>
            <a:stCxn id="75" idx="2"/>
            <a:endCxn id="61" idx="3"/>
          </p:cNvCxnSpPr>
          <p:nvPr/>
        </p:nvCxnSpPr>
        <p:spPr>
          <a:xfrm rot="5400000" flipH="1" flipV="1">
            <a:off x="4431474" y="2608772"/>
            <a:ext cx="1584960" cy="6328280"/>
          </a:xfrm>
          <a:prstGeom prst="bentConnector4">
            <a:avLst>
              <a:gd name="adj1" fmla="val -14423"/>
              <a:gd name="adj2" fmla="val 10361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B70974B-9908-4B98-B649-695F5001A3E3}"/>
              </a:ext>
            </a:extLst>
          </p:cNvPr>
          <p:cNvCxnSpPr>
            <a:cxnSpLocks/>
            <a:stCxn id="75" idx="2"/>
            <a:endCxn id="62" idx="3"/>
          </p:cNvCxnSpPr>
          <p:nvPr/>
        </p:nvCxnSpPr>
        <p:spPr>
          <a:xfrm rot="5400000" flipH="1" flipV="1">
            <a:off x="4637595" y="2814894"/>
            <a:ext cx="1172717" cy="6328280"/>
          </a:xfrm>
          <a:prstGeom prst="bentConnector4">
            <a:avLst>
              <a:gd name="adj1" fmla="val -19493"/>
              <a:gd name="adj2" fmla="val 10361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890B5E-84E1-4252-8620-588955502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3" y="1221191"/>
            <a:ext cx="9961318" cy="5160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458E4-BAD9-4B93-95D0-6D617F7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5472" cy="787019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oot Process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95E34-5424-40F6-87F8-38D001A25DAE}"/>
              </a:ext>
            </a:extLst>
          </p:cNvPr>
          <p:cNvSpPr/>
          <p:nvPr/>
        </p:nvSpPr>
        <p:spPr>
          <a:xfrm>
            <a:off x="3969491" y="2810194"/>
            <a:ext cx="1097031" cy="3435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altLang="zh-CN" sz="1200" dirty="0">
                <a:solidFill>
                  <a:schemeClr val="tx1"/>
                </a:solidFill>
              </a:rPr>
              <a:t>ower on 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Self-test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28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65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Boot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Yalin</dc:creator>
  <cp:lastModifiedBy>Yang, Yalin</cp:lastModifiedBy>
  <cp:revision>4</cp:revision>
  <dcterms:created xsi:type="dcterms:W3CDTF">2022-01-15T01:01:10Z</dcterms:created>
  <dcterms:modified xsi:type="dcterms:W3CDTF">2022-01-17T04:14:40Z</dcterms:modified>
</cp:coreProperties>
</file>