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677F-F37E-4B63-BD1E-A71422C17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2E389-0C2E-4AAB-9461-DB42F50EF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AB45-4416-4923-BBDF-12EB88E5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E000-07C5-4406-A09C-775398BB8C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23181-4662-4A69-96DE-4BFBBDDC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5EFB-57EB-4516-8CF1-0D02FEA1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5BDA-247B-46D3-BD29-FEF8255A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7E26-CFCB-4C16-A420-B50E41A3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610CB-F4D1-4174-A9D3-A4FA8AC4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0C07-657E-4727-B9E1-08D848D6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E000-07C5-4406-A09C-775398BB8C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8598-3780-4D2F-B25C-FF7C4B80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FCB5-4132-4A59-9F95-212D79A8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5BDA-247B-46D3-BD29-FEF8255A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323E5-C891-4733-883F-5C95DD9E8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FE363-B1F5-45EB-838A-5FEB3E966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335B-540C-417F-952D-FFCEA37C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E000-07C5-4406-A09C-775398BB8C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9BBE-AFDB-45E9-A336-4E3447A0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0FD7-CEFD-4D68-9CF1-FEABF831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5BDA-247B-46D3-BD29-FEF8255A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0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2FF6-CA14-47D2-AD8B-FD7D082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8F84-566A-45C0-9120-AF3673FAF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3849-D783-4A55-A53A-9C8E0D68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E000-07C5-4406-A09C-775398BB8C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BDE35-01CB-4F8D-98BE-9562EAE3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39554-B852-4CAD-A23B-E6EFF9C7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5BDA-247B-46D3-BD29-FEF8255A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A109-4000-424A-9333-AE945CBB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68A73-B75F-4382-98AD-3A4C3BA5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5B07B-6F85-461A-86E5-34E4FCE5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E000-07C5-4406-A09C-775398BB8C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43C18-9185-4807-8D76-AFE66CB2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7B03-F63E-44A1-B1DC-775CDB7E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5BDA-247B-46D3-BD29-FEF8255A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3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5585-EAE0-4097-BD26-D7CEADC8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8407-C266-46A1-B579-E1F2E8064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A5505-83AA-4F74-8DD0-784162985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BA95A-35F1-4B19-B99F-0A894DFE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E000-07C5-4406-A09C-775398BB8C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6154D-58E3-4208-8FAD-DD62EDB4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A6F3-73F8-454B-8E57-3A653294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5BDA-247B-46D3-BD29-FEF8255A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B959-9656-49D8-A1A9-30DED004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8F6C-5FB5-429B-8BAC-0E072383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5461A-CC3D-4BC9-A226-187DF4E76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60299-EF03-40A6-898E-E1AAC6A20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BCBC1-9718-4072-8755-92C63CAB5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8C9AA-EF74-412E-92F1-619BDBC5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E000-07C5-4406-A09C-775398BB8C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BCF25-C606-4CC3-8B63-96A65E9D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0AF77-8CCE-4F69-897D-46799FA8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5BDA-247B-46D3-BD29-FEF8255A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6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AF47-EF3D-47C5-B6D1-9BF6C4AF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E4BC0-16B3-4EA8-ACA8-511172C2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E000-07C5-4406-A09C-775398BB8C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2A260-D9A5-4E8C-832D-9A38FACD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36B12-347E-42A3-BBF9-5D1D3277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5BDA-247B-46D3-BD29-FEF8255A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5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C195E-50A0-4877-A9DD-0250CAB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E000-07C5-4406-A09C-775398BB8C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33CDE-5F17-498B-B315-0DAF4C3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F8E10-3EC6-44DB-8CEF-8D40C410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5BDA-247B-46D3-BD29-FEF8255A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E2F-059F-45E8-80B5-1389E34D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E3A3-5467-44DF-A85E-91B81652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4A0FA-A40E-42B1-8CC8-72ADD0829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38C24-8D2E-4DEE-9A90-1F5F63FB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E000-07C5-4406-A09C-775398BB8C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26223-FD24-41D5-B35C-A81CDE1B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D9DB8-62AA-47FE-A80A-59400802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5BDA-247B-46D3-BD29-FEF8255A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0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463-7216-4C8A-BA7C-6C2794F8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ACAEB-5CD1-4DC2-959A-EA03BD346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0E9A4-3CE8-47F7-8C62-AB50AFA0D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483C-DF54-4181-B1D5-05F3852C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E000-07C5-4406-A09C-775398BB8C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B4D69-D516-49FF-8F06-0152415F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EDC14-74AA-4B0A-B2D8-4FC26FF8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5BDA-247B-46D3-BD29-FEF8255A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33BDE-23E5-4614-A6FD-051C4CB4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60FAF-53A7-4D84-B755-A346709BB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A58B-88B5-4EA6-AE03-B331DBD82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E000-07C5-4406-A09C-775398BB8C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6AA8-F7B4-4563-9812-604C5C652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AD21-A16A-4594-BAE8-99337BFFD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5BDA-247B-46D3-BD29-FEF8255A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139E51-025F-46D5-BEBD-DCA2863B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1" y="270589"/>
            <a:ext cx="7431506" cy="2743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5349B-60C3-430B-8C35-4028FF3D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9" y="3330689"/>
            <a:ext cx="9588759" cy="27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5704D-6626-4C1C-B0FF-C50E2644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453773"/>
            <a:ext cx="7053943" cy="2975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47AD6-49FA-4CE8-BCFC-4DBC824D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8566"/>
            <a:ext cx="12192000" cy="25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0C8AF-0A2D-4C58-989E-F456C084E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170516" cy="2202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3FF3F-2AFB-4C4F-8169-8B4D8A52C34E}"/>
              </a:ext>
            </a:extLst>
          </p:cNvPr>
          <p:cNvSpPr txBox="1"/>
          <p:nvPr/>
        </p:nvSpPr>
        <p:spPr>
          <a:xfrm>
            <a:off x="7333861" y="177281"/>
            <a:ext cx="4683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It’s implemented for four purposes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Anonymity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Security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Content filtering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Increased performance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C7B0C4-9877-4C52-A03A-77251682C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7" y="3000565"/>
            <a:ext cx="7851490" cy="3359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DBD545-9E6B-4A06-B8FE-55C6CFB00522}"/>
              </a:ext>
            </a:extLst>
          </p:cNvPr>
          <p:cNvSpPr txBox="1"/>
          <p:nvPr/>
        </p:nvSpPr>
        <p:spPr>
          <a:xfrm>
            <a:off x="195943" y="2416629"/>
            <a:ext cx="635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Deny the request</a:t>
            </a:r>
          </a:p>
        </p:txBody>
      </p:sp>
    </p:spTree>
    <p:extLst>
      <p:ext uri="{BB962C8B-B14F-4D97-AF65-F5344CB8AC3E}">
        <p14:creationId xmlns:p14="http://schemas.microsoft.com/office/powerpoint/2010/main" val="249712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663B9-22E7-4F93-94E2-9B12FCCF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90049" cy="23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72D3D-464E-4D37-AB2B-035056CD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4" y="2614033"/>
            <a:ext cx="8226490" cy="3615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9CC71-9354-473E-A690-77DAF9ECA4D1}"/>
              </a:ext>
            </a:extLst>
          </p:cNvPr>
          <p:cNvSpPr txBox="1"/>
          <p:nvPr/>
        </p:nvSpPr>
        <p:spPr>
          <a:xfrm>
            <a:off x="7025951" y="485192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the DNS Round Robin</a:t>
            </a:r>
          </a:p>
        </p:txBody>
      </p:sp>
    </p:spTree>
    <p:extLst>
      <p:ext uri="{BB962C8B-B14F-4D97-AF65-F5344CB8AC3E}">
        <p14:creationId xmlns:p14="http://schemas.microsoft.com/office/powerpoint/2010/main" val="84958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Yalin</dc:creator>
  <cp:lastModifiedBy>Yang, Yalin</cp:lastModifiedBy>
  <cp:revision>1</cp:revision>
  <dcterms:created xsi:type="dcterms:W3CDTF">2022-05-01T23:45:36Z</dcterms:created>
  <dcterms:modified xsi:type="dcterms:W3CDTF">2022-05-02T00:21:29Z</dcterms:modified>
</cp:coreProperties>
</file>