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86" r:id="rId2"/>
  </p:sldMasterIdLst>
  <p:notesMasterIdLst>
    <p:notesMasterId r:id="rId14"/>
  </p:notesMasterIdLst>
  <p:sldIdLst>
    <p:sldId id="256" r:id="rId3"/>
    <p:sldId id="323" r:id="rId4"/>
    <p:sldId id="855" r:id="rId5"/>
    <p:sldId id="854" r:id="rId6"/>
    <p:sldId id="849" r:id="rId7"/>
    <p:sldId id="856" r:id="rId8"/>
    <p:sldId id="857" r:id="rId9"/>
    <p:sldId id="858" r:id="rId10"/>
    <p:sldId id="859" r:id="rId11"/>
    <p:sldId id="85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8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6F2DA-24C0-4B85-B3DC-FA6F4BB684E2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B42E0-62EF-42B0-8031-05992D75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07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56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4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53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57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26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28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2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64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82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31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15600" y="7965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rial Black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47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018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6AEC8-AD7D-2F2A-F638-325ACB8C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979333"/>
            <a:ext cx="4320228" cy="227747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Instructor: Yanan Wu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TA: Khadija Nisar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2025</a:t>
            </a:r>
          </a:p>
          <a:p>
            <a:endParaRPr lang="en-US" sz="2800" dirty="0">
              <a:solidFill>
                <a:srgbClr val="FFFFFF">
                  <a:alpha val="7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3C15D-8B95-AC10-65D2-2DC27259B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6C43044-361C-219A-C061-6323BD36C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073451-463F-3B7E-B0BA-530F3E0F6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BCD27-CFAB-E2DE-9E8D-FA99686BF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2D3D5A-EBD9-BEB2-AD86-D7C93505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9208CB4-8B8E-AAF5-570B-6FB36772F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B67913-CF45-5205-D2F7-20034A319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F5C4C6-8ADE-7DD0-C518-C988313A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705E6-5260-A735-42E3-20672487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91733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2.1.3 data transformation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20B62D5-0439-5A91-CB0E-6C26D80D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251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Lab </a:t>
            </a:r>
            <a:r>
              <a:rPr lang="en-US" altLang="zh-CN" sz="4000" dirty="0">
                <a:solidFill>
                  <a:srgbClr val="FFFFFF"/>
                </a:solidFill>
              </a:rPr>
              <a:t>session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Instructor: Yanan Wu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TA: 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Khadija Nisar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Spring 2025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18581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2.1.1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supervised vs unsupervised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12E10-DB90-AA0D-7B23-8AE12EAA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6317"/>
          </a:xfrm>
        </p:spPr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FAF7F-8806-FBDE-93C9-FD7EAEB35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Bivariate Regression</a:t>
            </a:r>
          </a:p>
          <a:p>
            <a:r>
              <a:rPr lang="en-US" dirty="0"/>
              <a:t>Multiple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8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028D-53E7-BD4F-43A5-E3C8C837B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7"/>
            <a:ext cx="11029616" cy="537826"/>
          </a:xfrm>
        </p:spPr>
        <p:txBody>
          <a:bodyPr>
            <a:normAutofit/>
          </a:bodyPr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7C6D7-2103-E13F-C4DA-B7A19E661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prediction</a:t>
            </a:r>
          </a:p>
          <a:p>
            <a:r>
              <a:rPr lang="en-US" dirty="0"/>
              <a:t>Part of the 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79571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55CF61-D8B2-213D-60A5-F6C5125D2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112547E-198B-9E05-0675-1FBFFDF26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C02608-FE1F-FD6B-9F6F-B4C30768B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E9E75F-1C63-096E-7E14-9BE2D342A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83AF455-7B4F-55F8-D6B1-2B568C88E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0756C1F-C446-CA3F-DAE7-152750B51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0888DF-7DB4-1AEF-E4AF-39279992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F390241-4877-3308-BA74-05531D4D2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F3B3-23E6-0472-6772-EE953D6D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91733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2.1.2 principal component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D6AF533-F0C8-5AC9-93C3-6606EF712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41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D07D-5E77-64DC-E61D-3EC7DD729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9389"/>
          </a:xfrm>
        </p:spPr>
        <p:txBody>
          <a:bodyPr/>
          <a:lstStyle/>
          <a:p>
            <a:r>
              <a:rPr lang="en-US" dirty="0"/>
              <a:t>Principal component analysis (</a:t>
            </a:r>
            <a:r>
              <a:rPr lang="en-US" dirty="0" err="1"/>
              <a:t>pca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4C37-F55B-519E-CEAD-34CA8F14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73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8979-194B-A015-DA50-F7E07FCF5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6262"/>
          </a:xfrm>
        </p:spPr>
        <p:txBody>
          <a:bodyPr>
            <a:normAutofit fontScale="90000"/>
          </a:bodyPr>
          <a:lstStyle/>
          <a:p>
            <a:r>
              <a:rPr lang="en-US" dirty="0"/>
              <a:t>Principal component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49FDAE-2585-26D6-43E7-D23114F2E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447244"/>
                <a:ext cx="11029615" cy="207873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.. 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Low-dimension,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observations lived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 dimensional space, but not all of these dimensions are equally interesting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49FDAE-2585-26D6-43E7-D23114F2E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447244"/>
                <a:ext cx="11029615" cy="2078737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26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4DEE-2089-9060-6F74-DD3CD269D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2462"/>
          </a:xfrm>
        </p:spPr>
        <p:txBody>
          <a:bodyPr/>
          <a:lstStyle/>
          <a:p>
            <a:r>
              <a:rPr lang="en-US" dirty="0"/>
              <a:t>first principal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D8232-C3CF-709C-123D-E492D5A09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First principal component aims to find a linear combination of the original variables that captures the maximum variance in the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93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9227-9CAC-0A42-6637-6506697E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4E9054-2A2A-22AE-8FF0-9DCCCF28EB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Normalized linear combination of the features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…</m:t>
                      </m:r>
                      <m:r>
                        <m:rPr>
                          <m:nor/>
                        </m:rPr>
                        <a:rPr lang="en-US" dirty="0"/>
                        <m:t>+</m:t>
                      </m:r>
                      <m:r>
                        <m:rPr>
                          <m:nor/>
                        </m:rPr>
                        <a:rPr lang="en-US" dirty="0">
                          <a:sym typeface="Symbol" panose="05050102010706020507" pitchFamily="18" charset="2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nary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/>
                  <a:t>loading</a:t>
                </a:r>
                <a:r>
                  <a:rPr lang="en-US" dirty="0"/>
                  <a:t> of the first principal component</a:t>
                </a: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4E9054-2A2A-22AE-8FF0-9DCCCF28EB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89098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1_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4476</TotalTime>
  <Words>148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Arial Black</vt:lpstr>
      <vt:lpstr>Calibri</vt:lpstr>
      <vt:lpstr>Cambria Math</vt:lpstr>
      <vt:lpstr>Symbol</vt:lpstr>
      <vt:lpstr>Wingdings 2</vt:lpstr>
      <vt:lpstr>DividendVTI</vt:lpstr>
      <vt:lpstr>1_DividendVTI</vt:lpstr>
      <vt:lpstr>WEEK 03</vt:lpstr>
      <vt:lpstr>2.1.1  supervised vs unsupervised</vt:lpstr>
      <vt:lpstr>SUPERVISED LEARNING</vt:lpstr>
      <vt:lpstr>UNSUPERVISED LEARNING</vt:lpstr>
      <vt:lpstr>2.1.2 principal component analysis</vt:lpstr>
      <vt:lpstr>Principal component analysis (pca)</vt:lpstr>
      <vt:lpstr>Principal component</vt:lpstr>
      <vt:lpstr>first principal component</vt:lpstr>
      <vt:lpstr>PowerPoint Presentation</vt:lpstr>
      <vt:lpstr>2.1.3 data transformation</vt:lpstr>
      <vt:lpstr>WEEK 03   Lab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Yanan Wu</dc:creator>
  <cp:lastModifiedBy>Wu, Yanan</cp:lastModifiedBy>
  <cp:revision>19</cp:revision>
  <dcterms:created xsi:type="dcterms:W3CDTF">2024-12-11T19:51:45Z</dcterms:created>
  <dcterms:modified xsi:type="dcterms:W3CDTF">2025-01-15T01:18:39Z</dcterms:modified>
</cp:coreProperties>
</file>