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13"/>
  </p:notesMasterIdLst>
  <p:sldIdLst>
    <p:sldId id="256" r:id="rId3"/>
    <p:sldId id="323" r:id="rId4"/>
    <p:sldId id="854" r:id="rId5"/>
    <p:sldId id="858" r:id="rId6"/>
    <p:sldId id="849" r:id="rId7"/>
    <p:sldId id="853" r:id="rId8"/>
    <p:sldId id="857" r:id="rId9"/>
    <p:sldId id="856" r:id="rId10"/>
    <p:sldId id="85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6"/>
            <a:ext cx="11029615" cy="17471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F1F1F"/>
                </a:solidFill>
                <a:latin typeface="ElsevierGulliver"/>
              </a:rPr>
              <a:t>CAUSALITY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ElsevierGulliver"/>
              </a:rPr>
              <a:t>The change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016" y="2341563"/>
            <a:ext cx="5265968" cy="36337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 be influenced by their join relationship to another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(or a set of variables)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646331"/>
              </a:xfrm>
              <a:prstGeom prst="rect">
                <a:avLst/>
              </a:prstGeom>
              <a:blipFill>
                <a:blip r:embed="rId3"/>
                <a:stretch>
                  <a:fillRect l="-46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TRANSFORMATION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5043-D212-3471-4DB7-D0220185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AAA5-60FF-E775-2453-ECF6A8E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8057-8A25-9D6B-E2A1-899A0083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4512</TotalTime>
  <Words>78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analysis</vt:lpstr>
      <vt:lpstr>2.1.3 confidence interval</vt:lpstr>
      <vt:lpstr>2.1.3 TRANSFORMATION</vt:lpstr>
      <vt:lpstr>2.1.3 confidence interval</vt:lpstr>
      <vt:lpstr>PowerPoint Presentation</vt:lpstr>
      <vt:lpstr>WEEK 03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20</cp:revision>
  <dcterms:created xsi:type="dcterms:W3CDTF">2024-12-11T19:51:45Z</dcterms:created>
  <dcterms:modified xsi:type="dcterms:W3CDTF">2025-01-28T16:27:27Z</dcterms:modified>
</cp:coreProperties>
</file>