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145944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Yanan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wu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4371139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09325" y="2014364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645-B522-99BF-18B8-9B3461D1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8A91-2B12-48EA-0F3D-46339270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59A-6EC4-6EAE-D3AF-759C6AE8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96AF-C7C3-EC71-F47B-7E00C4E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1535</TotalTime>
  <Words>185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Wingdings 2</vt:lpstr>
      <vt:lpstr>DividendVTI</vt:lpstr>
      <vt:lpstr>WEEK 02</vt:lpstr>
      <vt:lpstr>Preamble</vt:lpstr>
      <vt:lpstr>R-INTRODUCTION</vt:lpstr>
      <vt:lpstr>R - Introduction</vt:lpstr>
      <vt:lpstr>R - Introduction</vt:lpstr>
      <vt:lpstr>Rstudio - introduction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</cp:revision>
  <dcterms:created xsi:type="dcterms:W3CDTF">2024-12-11T19:51:45Z</dcterms:created>
  <dcterms:modified xsi:type="dcterms:W3CDTF">2024-12-13T14:37:31Z</dcterms:modified>
</cp:coreProperties>
</file>