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Nisar Khadija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8A91-2B12-48EA-0F3D-46339270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736-1C8F-D258-ECC8-5331837B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B59A-6EC4-6EAE-D3AF-759C6AE8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1B12-E785-47B2-9AE5-940E48C2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96AF-C7C3-EC71-F47B-7E00C4E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1143-4A87-25CD-F6F1-42721EA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0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1538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DividendVTI</vt:lpstr>
      <vt:lpstr>WEEK 02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2</cp:revision>
  <dcterms:created xsi:type="dcterms:W3CDTF">2024-12-11T19:51:45Z</dcterms:created>
  <dcterms:modified xsi:type="dcterms:W3CDTF">2025-01-02T14:59:30Z</dcterms:modified>
</cp:coreProperties>
</file>