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EF28-1B65-43EB-BD1C-72911E88FB3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D4E-286C-FE60-17EE-1E23137C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7761A6B4-BF5A-7E32-9C99-A6C0C68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BD29C-2E1C-C195-1293-F148C589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/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33D7-A97E-48E0-5A3C-69D629BC6289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904F-1DAE-CF26-A304-836A88A3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A8BA1C-646E-520D-FA58-A84DB323EA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Transformation of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A8BA1C-646E-520D-FA58-A84DB323E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4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581B-03E7-47B0-CBB9-7B491B3B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319"/>
            <a:ext cx="11029615" cy="1808572"/>
          </a:xfrm>
        </p:spPr>
        <p:txBody>
          <a:bodyPr>
            <a:normAutofit/>
          </a:bodyPr>
          <a:lstStyle/>
          <a:p>
            <a:r>
              <a:rPr lang="en-US" sz="2400" dirty="0"/>
              <a:t>Fix a non-linear relationship and making the relationship linear</a:t>
            </a:r>
          </a:p>
          <a:p>
            <a:endParaRPr lang="en-US" sz="2400" dirty="0"/>
          </a:p>
          <a:p>
            <a:r>
              <a:rPr lang="en-US" sz="2400" dirty="0"/>
              <a:t>Make the distribution of the regression residual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924F-2094-5034-FD8F-2F5391C9263A}"/>
              </a:ext>
            </a:extLst>
          </p:cNvPr>
          <p:cNvSpPr txBox="1"/>
          <p:nvPr/>
        </p:nvSpPr>
        <p:spPr>
          <a:xfrm>
            <a:off x="692726" y="727364"/>
            <a:ext cx="761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Transformation can achieve several goals: </a:t>
            </a:r>
          </a:p>
        </p:txBody>
      </p:sp>
    </p:spTree>
    <p:extLst>
      <p:ext uri="{BB962C8B-B14F-4D97-AF65-F5344CB8AC3E}">
        <p14:creationId xmlns:p14="http://schemas.microsoft.com/office/powerpoint/2010/main" val="15892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49216-BD35-56C3-332B-C2FB415E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0" y="1718734"/>
            <a:ext cx="4747828" cy="464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BA11D-9798-F210-858C-577D79908A87}"/>
              </a:ext>
            </a:extLst>
          </p:cNvPr>
          <p:cNvSpPr txBox="1"/>
          <p:nvPr/>
        </p:nvSpPr>
        <p:spPr>
          <a:xfrm>
            <a:off x="768926" y="1133279"/>
            <a:ext cx="992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Exploration of skewness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D7BA2-8ADC-A86E-6E89-E22A126CB5FA}"/>
              </a:ext>
            </a:extLst>
          </p:cNvPr>
          <p:cNvSpPr txBox="1"/>
          <p:nvPr/>
        </p:nvSpPr>
        <p:spPr>
          <a:xfrm>
            <a:off x="2639291" y="2936520"/>
            <a:ext cx="34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Skewness: 1.00579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/>
              <p:nvPr/>
            </p:nvSpPr>
            <p:spPr>
              <a:xfrm>
                <a:off x="7183583" y="1870490"/>
                <a:ext cx="33805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Shapiro and Wilk’s (1965)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altLang="zh-CN" i="1" dirty="0"/>
                  <a:t>statistic is well-established and powerful test of departure from normality</a:t>
                </a:r>
                <a:endParaRPr 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1870490"/>
                <a:ext cx="3380509" cy="1200329"/>
              </a:xfrm>
              <a:prstGeom prst="rect">
                <a:avLst/>
              </a:prstGeom>
              <a:blipFill>
                <a:blip r:embed="rId3"/>
                <a:stretch>
                  <a:fillRect l="-14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49B86DE-1E6A-F89B-C22E-671B4AA2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Royston, P. (1995). Remark AS R94: A remark on algorithm AS 181: The W-test for normality. Journal of the Royal Statistical Society. Series C (Applied Statistics), 44(4), 547-551.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/>
              <p:nvPr/>
            </p:nvSpPr>
            <p:spPr>
              <a:xfrm>
                <a:off x="7183583" y="4066675"/>
                <a:ext cx="4329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sample came from a normally distributed population.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4066675"/>
                <a:ext cx="4329545" cy="646331"/>
              </a:xfrm>
              <a:prstGeom prst="rect">
                <a:avLst/>
              </a:prstGeom>
              <a:blipFill>
                <a:blip r:embed="rId4"/>
                <a:stretch>
                  <a:fillRect l="-112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F3EC23F0-2A5E-34AA-78B6-88988FAAE094}"/>
              </a:ext>
            </a:extLst>
          </p:cNvPr>
          <p:cNvSpPr txBox="1">
            <a:spLocks/>
          </p:cNvSpPr>
          <p:nvPr/>
        </p:nvSpPr>
        <p:spPr>
          <a:xfrm>
            <a:off x="692028" y="491399"/>
            <a:ext cx="11029616" cy="579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approach to achieve the previous goals:</a:t>
            </a:r>
          </a:p>
        </p:txBody>
      </p:sp>
    </p:spTree>
    <p:extLst>
      <p:ext uri="{BB962C8B-B14F-4D97-AF65-F5344CB8AC3E}">
        <p14:creationId xmlns:p14="http://schemas.microsoft.com/office/powerpoint/2010/main" val="8038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738" y="782784"/>
                <a:ext cx="11029615" cy="5043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2. Find a transformation for the independent and dependent variable</a:t>
                </a:r>
              </a:p>
              <a:p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600" dirty="0"/>
                  <a:t>Scaled Power Transformation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Z can be either an independent variable or a dependent variable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parameter of the transformation can be estimated by the Box-Cox power family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738" y="782784"/>
                <a:ext cx="11029615" cy="5043054"/>
              </a:xfrm>
              <a:blipFill>
                <a:blip r:embed="rId2"/>
                <a:stretch>
                  <a:fillRect l="-829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0B3-7AAD-86A7-60B8-B4CF4331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4" y="775300"/>
            <a:ext cx="11029615" cy="755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Transform independent variable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935A9A-3577-BA5D-A5DB-3BD45C91B750}"/>
                  </a:ext>
                </a:extLst>
              </p:cNvPr>
              <p:cNvSpPr txBox="1"/>
              <p:nvPr/>
            </p:nvSpPr>
            <p:spPr>
              <a:xfrm>
                <a:off x="1156855" y="1551709"/>
                <a:ext cx="9982199" cy="1671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endParaRPr lang="en-US" dirty="0"/>
              </a:p>
              <a:p>
                <a:r>
                  <a:rPr lang="en-US" dirty="0"/>
                  <a:t>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properly scaled before modeling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935A9A-3577-BA5D-A5DB-3BD45C91B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55" y="1551709"/>
                <a:ext cx="9982199" cy="1671996"/>
              </a:xfrm>
              <a:prstGeom prst="rect">
                <a:avLst/>
              </a:prstGeom>
              <a:blipFill>
                <a:blip r:embed="rId2"/>
                <a:stretch>
                  <a:fillRect l="-550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D340C7-F453-AFA1-C453-54C5096246AD}"/>
              </a:ext>
            </a:extLst>
          </p:cNvPr>
          <p:cNvSpPr txBox="1">
            <a:spLocks/>
          </p:cNvSpPr>
          <p:nvPr/>
        </p:nvSpPr>
        <p:spPr>
          <a:xfrm>
            <a:off x="581192" y="3698610"/>
            <a:ext cx="11029615" cy="755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Transform independent variable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F1E241-E22F-43E9-BE8A-A0EBBED66D19}"/>
                  </a:ext>
                </a:extLst>
              </p:cNvPr>
              <p:cNvSpPr txBox="1"/>
              <p:nvPr/>
            </p:nvSpPr>
            <p:spPr>
              <a:xfrm>
                <a:off x="3099954" y="4474651"/>
                <a:ext cx="6096000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F1E241-E22F-43E9-BE8A-A0EBBED6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954" y="4474651"/>
                <a:ext cx="6096000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5DC0C-A825-994C-E018-6D81AB247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5DC0C-A825-994C-E018-6D81AB247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9EF893-A3B8-4805-4162-33FFA0933C2B}"/>
              </a:ext>
            </a:extLst>
          </p:cNvPr>
          <p:cNvSpPr txBox="1">
            <a:spLocks/>
          </p:cNvSpPr>
          <p:nvPr/>
        </p:nvSpPr>
        <p:spPr>
          <a:xfrm>
            <a:off x="581191" y="595192"/>
            <a:ext cx="11029615" cy="755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5. Model in the Transformed System</a:t>
            </a:r>
          </a:p>
        </p:txBody>
      </p:sp>
    </p:spTree>
    <p:extLst>
      <p:ext uri="{BB962C8B-B14F-4D97-AF65-F5344CB8AC3E}">
        <p14:creationId xmlns:p14="http://schemas.microsoft.com/office/powerpoint/2010/main" val="42509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等线</vt:lpstr>
      <vt:lpstr>等线 Light</vt:lpstr>
      <vt:lpstr>Wingdings 2</vt:lpstr>
      <vt:lpstr>Office Theme</vt:lpstr>
      <vt:lpstr>PowerPoint Presentation</vt:lpstr>
      <vt:lpstr>WEEK 03   LECTURE session</vt:lpstr>
      <vt:lpstr>2.1.3 Transformation of x and 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Yanan Wu</dc:creator>
  <cp:lastModifiedBy>Yanan Wu</cp:lastModifiedBy>
  <cp:revision>2</cp:revision>
  <dcterms:created xsi:type="dcterms:W3CDTF">2025-02-03T18:01:06Z</dcterms:created>
  <dcterms:modified xsi:type="dcterms:W3CDTF">2025-02-03T18:35:47Z</dcterms:modified>
</cp:coreProperties>
</file>