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 id="2147483672" r:id="rId3"/>
  </p:sldMasterIdLst>
  <p:notesMasterIdLst>
    <p:notesMasterId r:id="rId50"/>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Lst>
  <p:sldSz cx="9144000" cy="5143500" type="screen16x9"/>
  <p:notesSz cx="6858000" cy="9144000"/>
  <p:embeddedFontLst>
    <p:embeddedFont>
      <p:font typeface="Cambria" panose="02040503050406030204" pitchFamily="18" charset="0"/>
      <p:regular r:id="rId51"/>
      <p:bold r:id="rId52"/>
      <p:italic r:id="rId53"/>
      <p:boldItalic r:id="rId54"/>
    </p:embeddedFont>
    <p:embeddedFont>
      <p:font typeface="Century Gothic" panose="020B0502020202020204" pitchFamily="34" charset="0"/>
      <p:regular r:id="rId55"/>
      <p:bold r:id="rId56"/>
      <p:italic r:id="rId57"/>
      <p:boldItalic r:id="rId58"/>
    </p:embeddedFont>
    <p:embeddedFont>
      <p:font typeface="Courgette" panose="020B0604020202020204" charset="0"/>
      <p:regular r:id="rId59"/>
    </p:embeddedFont>
    <p:embeddedFont>
      <p:font typeface="Lucida Sans" panose="020B0602030504020204" pitchFamily="34" charset="0"/>
      <p:regular r:id="rId60"/>
      <p:bold r:id="rId61"/>
      <p:italic r:id="rId62"/>
      <p:boldItalic r:id="rId63"/>
    </p:embeddedFont>
    <p:embeddedFont>
      <p:font typeface="Noto Sans Symbols" panose="020B0604020202020204" charset="0"/>
      <p:regular r:id="rId64"/>
      <p:bold r:id="rId65"/>
    </p:embeddedFont>
    <p:embeddedFont>
      <p:font typeface="Rambla" panose="020B0604020202020204" charset="0"/>
      <p:regular r:id="rId66"/>
      <p:bold r:id="rId67"/>
      <p:italic r:id="rId68"/>
      <p:boldItalic r:id="rId6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FF0A41F-44E4-46D4-A038-D85D2078E760}">
  <a:tblStyle styleId="{FFF0A41F-44E4-46D4-A038-D85D2078E760}"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2" d="100"/>
          <a:sy n="132" d="100"/>
        </p:scale>
        <p:origin x="10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font" Target="fonts/font13.fntdata"/><Relationship Id="rId68" Type="http://schemas.openxmlformats.org/officeDocument/2006/relationships/font" Target="fonts/font18.fntdata"/><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font" Target="fonts/font3.fntdata"/><Relationship Id="rId58" Type="http://schemas.openxmlformats.org/officeDocument/2006/relationships/font" Target="fonts/font8.fntdata"/><Relationship Id="rId66" Type="http://schemas.openxmlformats.org/officeDocument/2006/relationships/font" Target="fonts/font16.fntdata"/><Relationship Id="rId5" Type="http://schemas.openxmlformats.org/officeDocument/2006/relationships/slide" Target="slides/slide2.xml"/><Relationship Id="rId61" Type="http://schemas.openxmlformats.org/officeDocument/2006/relationships/font" Target="fonts/font11.fntdata"/><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font" Target="fonts/font6.fntdata"/><Relationship Id="rId64" Type="http://schemas.openxmlformats.org/officeDocument/2006/relationships/font" Target="fonts/font14.fntdata"/><Relationship Id="rId69" Type="http://schemas.openxmlformats.org/officeDocument/2006/relationships/font" Target="fonts/font19.fntdata"/><Relationship Id="rId8" Type="http://schemas.openxmlformats.org/officeDocument/2006/relationships/slide" Target="slides/slide5.xml"/><Relationship Id="rId51" Type="http://schemas.openxmlformats.org/officeDocument/2006/relationships/font" Target="fonts/font1.fntdata"/><Relationship Id="rId72"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font" Target="fonts/font9.fntdata"/><Relationship Id="rId67" Type="http://schemas.openxmlformats.org/officeDocument/2006/relationships/font" Target="fonts/font17.fntdata"/><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font" Target="fonts/font4.fntdata"/><Relationship Id="rId62" Type="http://schemas.openxmlformats.org/officeDocument/2006/relationships/font" Target="fonts/font12.fntdata"/><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font" Target="fonts/font7.fntdata"/><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font" Target="fonts/font2.fntdata"/><Relationship Id="rId60" Type="http://schemas.openxmlformats.org/officeDocument/2006/relationships/font" Target="fonts/font10.fntdata"/><Relationship Id="rId65" Type="http://schemas.openxmlformats.org/officeDocument/2006/relationships/font" Target="fonts/font15.fntdata"/><Relationship Id="rId73"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notesMaster" Target="notesMasters/notesMaster1.xml"/><Relationship Id="rId55" Type="http://schemas.openxmlformats.org/officeDocument/2006/relationships/font" Target="fonts/font5.fntdata"/><Relationship Id="rId7" Type="http://schemas.openxmlformats.org/officeDocument/2006/relationships/slide" Target="slides/slide4.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60ede30196_0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60ede3019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53ff6833e_2_80:notes"/>
          <p:cNvSpPr txBox="1">
            <a:spLocks noGrp="1"/>
          </p:cNvSpPr>
          <p:nvPr>
            <p:ph type="body" idx="1"/>
          </p:nvPr>
        </p:nvSpPr>
        <p:spPr>
          <a:xfrm>
            <a:off x="685785" y="4343383"/>
            <a:ext cx="5486392" cy="4114767"/>
          </a:xfrm>
          <a:prstGeom prst="rect">
            <a:avLst/>
          </a:prstGeom>
          <a:noFill/>
          <a:ln>
            <a:noFill/>
          </a:ln>
        </p:spPr>
        <p:txBody>
          <a:bodyPr spcFirstLastPara="1" wrap="square" lIns="171200" tIns="171200" rIns="171200" bIns="171200" anchor="ctr" anchorCtr="0">
            <a:noAutofit/>
          </a:bodyPr>
          <a:lstStyle/>
          <a:p>
            <a:pPr marL="0" lvl="0" indent="0" algn="l" rtl="0">
              <a:spcBef>
                <a:spcPts val="0"/>
              </a:spcBef>
              <a:spcAft>
                <a:spcPts val="0"/>
              </a:spcAft>
              <a:buNone/>
            </a:pPr>
            <a:endParaRPr/>
          </a:p>
        </p:txBody>
      </p:sp>
      <p:sp>
        <p:nvSpPr>
          <p:cNvPr id="194" name="Google Shape;194;g253ff6833e_2_80:notes"/>
          <p:cNvSpPr>
            <a:spLocks noGrp="1" noRot="1" noChangeAspect="1"/>
          </p:cNvSpPr>
          <p:nvPr>
            <p:ph type="sldImg" idx="2"/>
          </p:nvPr>
        </p:nvSpPr>
        <p:spPr>
          <a:xfrm>
            <a:off x="378387" y="685783"/>
            <a:ext cx="6101896" cy="3428984"/>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53ff6833e_0_3:notes"/>
          <p:cNvSpPr txBox="1">
            <a:spLocks noGrp="1"/>
          </p:cNvSpPr>
          <p:nvPr>
            <p:ph type="body" idx="1"/>
          </p:nvPr>
        </p:nvSpPr>
        <p:spPr>
          <a:xfrm>
            <a:off x="685785" y="4343383"/>
            <a:ext cx="5486400" cy="4114800"/>
          </a:xfrm>
          <a:prstGeom prst="rect">
            <a:avLst/>
          </a:prstGeom>
          <a:noFill/>
          <a:ln>
            <a:noFill/>
          </a:ln>
        </p:spPr>
        <p:txBody>
          <a:bodyPr spcFirstLastPara="1" wrap="square" lIns="171200" tIns="171200" rIns="171200" bIns="171200" anchor="ctr" anchorCtr="0">
            <a:noAutofit/>
          </a:bodyPr>
          <a:lstStyle/>
          <a:p>
            <a:pPr marL="0" lvl="0" indent="0" algn="l" rtl="0">
              <a:spcBef>
                <a:spcPts val="0"/>
              </a:spcBef>
              <a:spcAft>
                <a:spcPts val="0"/>
              </a:spcAft>
              <a:buNone/>
            </a:pPr>
            <a:endParaRPr/>
          </a:p>
        </p:txBody>
      </p:sp>
      <p:sp>
        <p:nvSpPr>
          <p:cNvPr id="206" name="Google Shape;206;g253ff6833e_0_3:notes"/>
          <p:cNvSpPr>
            <a:spLocks noGrp="1" noRot="1" noChangeAspect="1"/>
          </p:cNvSpPr>
          <p:nvPr>
            <p:ph type="sldImg" idx="2"/>
          </p:nvPr>
        </p:nvSpPr>
        <p:spPr>
          <a:xfrm>
            <a:off x="378387" y="685783"/>
            <a:ext cx="610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53ff6833e_2_204:notes"/>
          <p:cNvSpPr txBox="1">
            <a:spLocks noGrp="1"/>
          </p:cNvSpPr>
          <p:nvPr>
            <p:ph type="body" idx="1"/>
          </p:nvPr>
        </p:nvSpPr>
        <p:spPr>
          <a:xfrm>
            <a:off x="685785" y="4343383"/>
            <a:ext cx="5486392" cy="4114767"/>
          </a:xfrm>
          <a:prstGeom prst="rect">
            <a:avLst/>
          </a:prstGeom>
          <a:noFill/>
          <a:ln>
            <a:noFill/>
          </a:ln>
        </p:spPr>
        <p:txBody>
          <a:bodyPr spcFirstLastPara="1" wrap="square" lIns="171200" tIns="171200" rIns="171200" bIns="171200" anchor="ctr" anchorCtr="0">
            <a:noAutofit/>
          </a:bodyPr>
          <a:lstStyle/>
          <a:p>
            <a:pPr marL="0" lvl="0" indent="0" algn="l" rtl="0">
              <a:spcBef>
                <a:spcPts val="0"/>
              </a:spcBef>
              <a:spcAft>
                <a:spcPts val="0"/>
              </a:spcAft>
              <a:buNone/>
            </a:pPr>
            <a:endParaRPr/>
          </a:p>
        </p:txBody>
      </p:sp>
      <p:sp>
        <p:nvSpPr>
          <p:cNvPr id="217" name="Google Shape;217;g253ff6833e_2_204:notes"/>
          <p:cNvSpPr>
            <a:spLocks noGrp="1" noRot="1" noChangeAspect="1"/>
          </p:cNvSpPr>
          <p:nvPr>
            <p:ph type="sldImg" idx="2"/>
          </p:nvPr>
        </p:nvSpPr>
        <p:spPr>
          <a:xfrm>
            <a:off x="378387" y="685783"/>
            <a:ext cx="6101896" cy="3428984"/>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53ff6833e_2_213:notes"/>
          <p:cNvSpPr txBox="1">
            <a:spLocks noGrp="1"/>
          </p:cNvSpPr>
          <p:nvPr>
            <p:ph type="body" idx="1"/>
          </p:nvPr>
        </p:nvSpPr>
        <p:spPr>
          <a:xfrm>
            <a:off x="685785" y="4343383"/>
            <a:ext cx="5486392" cy="4114767"/>
          </a:xfrm>
          <a:prstGeom prst="rect">
            <a:avLst/>
          </a:prstGeom>
          <a:noFill/>
          <a:ln>
            <a:noFill/>
          </a:ln>
        </p:spPr>
        <p:txBody>
          <a:bodyPr spcFirstLastPara="1" wrap="square" lIns="171200" tIns="171200" rIns="171200" bIns="171200" anchor="ctr" anchorCtr="0">
            <a:noAutofit/>
          </a:bodyPr>
          <a:lstStyle/>
          <a:p>
            <a:pPr marL="0" lvl="0" indent="0" algn="l" rtl="0">
              <a:spcBef>
                <a:spcPts val="0"/>
              </a:spcBef>
              <a:spcAft>
                <a:spcPts val="0"/>
              </a:spcAft>
              <a:buNone/>
            </a:pPr>
            <a:endParaRPr/>
          </a:p>
        </p:txBody>
      </p:sp>
      <p:sp>
        <p:nvSpPr>
          <p:cNvPr id="224" name="Google Shape;224;g253ff6833e_2_213:notes"/>
          <p:cNvSpPr>
            <a:spLocks noGrp="1" noRot="1" noChangeAspect="1"/>
          </p:cNvSpPr>
          <p:nvPr>
            <p:ph type="sldImg" idx="2"/>
          </p:nvPr>
        </p:nvSpPr>
        <p:spPr>
          <a:xfrm>
            <a:off x="378387" y="685783"/>
            <a:ext cx="6101896" cy="3428984"/>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53ff6833e_0_19:notes"/>
          <p:cNvSpPr txBox="1">
            <a:spLocks noGrp="1"/>
          </p:cNvSpPr>
          <p:nvPr>
            <p:ph type="body" idx="1"/>
          </p:nvPr>
        </p:nvSpPr>
        <p:spPr>
          <a:xfrm>
            <a:off x="685785" y="4343383"/>
            <a:ext cx="5486400" cy="4114800"/>
          </a:xfrm>
          <a:prstGeom prst="rect">
            <a:avLst/>
          </a:prstGeom>
          <a:noFill/>
          <a:ln>
            <a:noFill/>
          </a:ln>
        </p:spPr>
        <p:txBody>
          <a:bodyPr spcFirstLastPara="1" wrap="square" lIns="171200" tIns="171200" rIns="171200" bIns="171200" anchor="ctr" anchorCtr="0">
            <a:noAutofit/>
          </a:bodyPr>
          <a:lstStyle/>
          <a:p>
            <a:pPr marL="0" lvl="0" indent="0" algn="l" rtl="0">
              <a:spcBef>
                <a:spcPts val="0"/>
              </a:spcBef>
              <a:spcAft>
                <a:spcPts val="0"/>
              </a:spcAft>
              <a:buNone/>
            </a:pPr>
            <a:endParaRPr/>
          </a:p>
        </p:txBody>
      </p:sp>
      <p:sp>
        <p:nvSpPr>
          <p:cNvPr id="234" name="Google Shape;234;g253ff6833e_0_19:notes"/>
          <p:cNvSpPr>
            <a:spLocks noGrp="1" noRot="1" noChangeAspect="1"/>
          </p:cNvSpPr>
          <p:nvPr>
            <p:ph type="sldImg" idx="2"/>
          </p:nvPr>
        </p:nvSpPr>
        <p:spPr>
          <a:xfrm>
            <a:off x="378387" y="685783"/>
            <a:ext cx="610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53ff6833e_2_302:notes"/>
          <p:cNvSpPr txBox="1">
            <a:spLocks noGrp="1"/>
          </p:cNvSpPr>
          <p:nvPr>
            <p:ph type="body" idx="1"/>
          </p:nvPr>
        </p:nvSpPr>
        <p:spPr>
          <a:xfrm>
            <a:off x="685785" y="4343383"/>
            <a:ext cx="5486392" cy="4114767"/>
          </a:xfrm>
          <a:prstGeom prst="rect">
            <a:avLst/>
          </a:prstGeom>
          <a:noFill/>
          <a:ln>
            <a:noFill/>
          </a:ln>
        </p:spPr>
        <p:txBody>
          <a:bodyPr spcFirstLastPara="1" wrap="square" lIns="171200" tIns="171200" rIns="171200" bIns="171200" anchor="ctr" anchorCtr="0">
            <a:noAutofit/>
          </a:bodyPr>
          <a:lstStyle/>
          <a:p>
            <a:pPr marL="0" lvl="0" indent="0" algn="l" rtl="0">
              <a:spcBef>
                <a:spcPts val="0"/>
              </a:spcBef>
              <a:spcAft>
                <a:spcPts val="0"/>
              </a:spcAft>
              <a:buNone/>
            </a:pPr>
            <a:endParaRPr/>
          </a:p>
        </p:txBody>
      </p:sp>
      <p:sp>
        <p:nvSpPr>
          <p:cNvPr id="244" name="Google Shape;244;g253ff6833e_2_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53ff6833e_2_312:notes"/>
          <p:cNvSpPr txBox="1">
            <a:spLocks noGrp="1"/>
          </p:cNvSpPr>
          <p:nvPr>
            <p:ph type="body" idx="1"/>
          </p:nvPr>
        </p:nvSpPr>
        <p:spPr>
          <a:xfrm>
            <a:off x="685785" y="4343383"/>
            <a:ext cx="5486392" cy="4114767"/>
          </a:xfrm>
          <a:prstGeom prst="rect">
            <a:avLst/>
          </a:prstGeom>
          <a:noFill/>
          <a:ln>
            <a:noFill/>
          </a:ln>
        </p:spPr>
        <p:txBody>
          <a:bodyPr spcFirstLastPara="1" wrap="square" lIns="171200" tIns="171200" rIns="171200" bIns="171200" anchor="ctr" anchorCtr="0">
            <a:noAutofit/>
          </a:bodyPr>
          <a:lstStyle/>
          <a:p>
            <a:pPr marL="0" lvl="0" indent="0" algn="l" rtl="0">
              <a:spcBef>
                <a:spcPts val="0"/>
              </a:spcBef>
              <a:spcAft>
                <a:spcPts val="0"/>
              </a:spcAft>
              <a:buNone/>
            </a:pPr>
            <a:endParaRPr/>
          </a:p>
        </p:txBody>
      </p:sp>
      <p:sp>
        <p:nvSpPr>
          <p:cNvPr id="255" name="Google Shape;255;g253ff6833e_2_312:notes"/>
          <p:cNvSpPr>
            <a:spLocks noGrp="1" noRot="1" noChangeAspect="1"/>
          </p:cNvSpPr>
          <p:nvPr>
            <p:ph type="sldImg" idx="2"/>
          </p:nvPr>
        </p:nvSpPr>
        <p:spPr>
          <a:xfrm>
            <a:off x="378387" y="685783"/>
            <a:ext cx="6101896" cy="3428984"/>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253ff6833e_0_30:notes"/>
          <p:cNvSpPr txBox="1">
            <a:spLocks noGrp="1"/>
          </p:cNvSpPr>
          <p:nvPr>
            <p:ph type="body" idx="1"/>
          </p:nvPr>
        </p:nvSpPr>
        <p:spPr>
          <a:xfrm>
            <a:off x="685785" y="4343383"/>
            <a:ext cx="5486400" cy="4114800"/>
          </a:xfrm>
          <a:prstGeom prst="rect">
            <a:avLst/>
          </a:prstGeom>
          <a:noFill/>
          <a:ln>
            <a:noFill/>
          </a:ln>
        </p:spPr>
        <p:txBody>
          <a:bodyPr spcFirstLastPara="1" wrap="square" lIns="171200" tIns="171200" rIns="171200" bIns="171200" anchor="ctr" anchorCtr="0">
            <a:noAutofit/>
          </a:bodyPr>
          <a:lstStyle/>
          <a:p>
            <a:pPr marL="0" lvl="0" indent="0" algn="l" rtl="0">
              <a:spcBef>
                <a:spcPts val="0"/>
              </a:spcBef>
              <a:spcAft>
                <a:spcPts val="0"/>
              </a:spcAft>
              <a:buNone/>
            </a:pPr>
            <a:endParaRPr/>
          </a:p>
        </p:txBody>
      </p:sp>
      <p:sp>
        <p:nvSpPr>
          <p:cNvPr id="265" name="Google Shape;265;g253ff6833e_0_30:notes"/>
          <p:cNvSpPr>
            <a:spLocks noGrp="1" noRot="1" noChangeAspect="1"/>
          </p:cNvSpPr>
          <p:nvPr>
            <p:ph type="sldImg" idx="2"/>
          </p:nvPr>
        </p:nvSpPr>
        <p:spPr>
          <a:xfrm>
            <a:off x="378387" y="685783"/>
            <a:ext cx="610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253ff6833e_2_334:notes"/>
          <p:cNvSpPr txBox="1">
            <a:spLocks noGrp="1"/>
          </p:cNvSpPr>
          <p:nvPr>
            <p:ph type="body" idx="1"/>
          </p:nvPr>
        </p:nvSpPr>
        <p:spPr>
          <a:xfrm>
            <a:off x="685785" y="4343383"/>
            <a:ext cx="5486392" cy="4114767"/>
          </a:xfrm>
          <a:prstGeom prst="rect">
            <a:avLst/>
          </a:prstGeom>
          <a:noFill/>
          <a:ln>
            <a:noFill/>
          </a:ln>
        </p:spPr>
        <p:txBody>
          <a:bodyPr spcFirstLastPara="1" wrap="square" lIns="171200" tIns="171200" rIns="171200" bIns="171200" anchor="ctr" anchorCtr="0">
            <a:noAutofit/>
          </a:bodyPr>
          <a:lstStyle/>
          <a:p>
            <a:pPr marL="0" lvl="0" indent="0" algn="l" rtl="0">
              <a:spcBef>
                <a:spcPts val="0"/>
              </a:spcBef>
              <a:spcAft>
                <a:spcPts val="0"/>
              </a:spcAft>
              <a:buNone/>
            </a:pPr>
            <a:endParaRPr/>
          </a:p>
        </p:txBody>
      </p:sp>
      <p:sp>
        <p:nvSpPr>
          <p:cNvPr id="275" name="Google Shape;275;g253ff6833e_2_334:notes"/>
          <p:cNvSpPr>
            <a:spLocks noGrp="1" noRot="1" noChangeAspect="1"/>
          </p:cNvSpPr>
          <p:nvPr>
            <p:ph type="sldImg" idx="2"/>
          </p:nvPr>
        </p:nvSpPr>
        <p:spPr>
          <a:xfrm>
            <a:off x="378387" y="685783"/>
            <a:ext cx="6101896" cy="3428984"/>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253ff6833e_0_41:notes"/>
          <p:cNvSpPr txBox="1">
            <a:spLocks noGrp="1"/>
          </p:cNvSpPr>
          <p:nvPr>
            <p:ph type="body" idx="1"/>
          </p:nvPr>
        </p:nvSpPr>
        <p:spPr>
          <a:xfrm>
            <a:off x="685785" y="4343383"/>
            <a:ext cx="5486400" cy="4114800"/>
          </a:xfrm>
          <a:prstGeom prst="rect">
            <a:avLst/>
          </a:prstGeom>
          <a:noFill/>
          <a:ln>
            <a:noFill/>
          </a:ln>
        </p:spPr>
        <p:txBody>
          <a:bodyPr spcFirstLastPara="1" wrap="square" lIns="171200" tIns="171200" rIns="171200" bIns="171200" anchor="ctr" anchorCtr="0">
            <a:noAutofit/>
          </a:bodyPr>
          <a:lstStyle/>
          <a:p>
            <a:pPr marL="0" lvl="0" indent="0" algn="l" rtl="0">
              <a:spcBef>
                <a:spcPts val="0"/>
              </a:spcBef>
              <a:spcAft>
                <a:spcPts val="0"/>
              </a:spcAft>
              <a:buNone/>
            </a:pPr>
            <a:endParaRPr/>
          </a:p>
        </p:txBody>
      </p:sp>
      <p:sp>
        <p:nvSpPr>
          <p:cNvPr id="286" name="Google Shape;286;g253ff6833e_0_41:notes"/>
          <p:cNvSpPr>
            <a:spLocks noGrp="1" noRot="1" noChangeAspect="1"/>
          </p:cNvSpPr>
          <p:nvPr>
            <p:ph type="sldImg" idx="2"/>
          </p:nvPr>
        </p:nvSpPr>
        <p:spPr>
          <a:xfrm>
            <a:off x="378387" y="685783"/>
            <a:ext cx="610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53ff6833e_2_47:notes"/>
          <p:cNvSpPr txBox="1">
            <a:spLocks noGrp="1"/>
          </p:cNvSpPr>
          <p:nvPr>
            <p:ph type="body" idx="1"/>
          </p:nvPr>
        </p:nvSpPr>
        <p:spPr>
          <a:xfrm>
            <a:off x="685785" y="4343383"/>
            <a:ext cx="5486392" cy="4114767"/>
          </a:xfrm>
          <a:prstGeom prst="rect">
            <a:avLst/>
          </a:prstGeom>
          <a:noFill/>
          <a:ln>
            <a:noFill/>
          </a:ln>
        </p:spPr>
        <p:txBody>
          <a:bodyPr spcFirstLastPara="1" wrap="square" lIns="171200" tIns="171200" rIns="171200" bIns="171200" anchor="ctr" anchorCtr="0">
            <a:noAutofit/>
          </a:bodyPr>
          <a:lstStyle/>
          <a:p>
            <a:pPr marL="0" lvl="0" indent="0" algn="l" rtl="0">
              <a:spcBef>
                <a:spcPts val="0"/>
              </a:spcBef>
              <a:spcAft>
                <a:spcPts val="0"/>
              </a:spcAft>
              <a:buNone/>
            </a:pPr>
            <a:endParaRPr/>
          </a:p>
        </p:txBody>
      </p:sp>
      <p:sp>
        <p:nvSpPr>
          <p:cNvPr id="114" name="Google Shape;114;g253ff6833e_2_47:notes"/>
          <p:cNvSpPr>
            <a:spLocks noGrp="1" noRot="1" noChangeAspect="1"/>
          </p:cNvSpPr>
          <p:nvPr>
            <p:ph type="sldImg" idx="2"/>
          </p:nvPr>
        </p:nvSpPr>
        <p:spPr>
          <a:xfrm>
            <a:off x="378387" y="685783"/>
            <a:ext cx="6101896" cy="3428984"/>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253ff6833e_2_457:notes"/>
          <p:cNvSpPr txBox="1">
            <a:spLocks noGrp="1"/>
          </p:cNvSpPr>
          <p:nvPr>
            <p:ph type="body" idx="1"/>
          </p:nvPr>
        </p:nvSpPr>
        <p:spPr>
          <a:xfrm>
            <a:off x="685785" y="4343383"/>
            <a:ext cx="5486392" cy="4114767"/>
          </a:xfrm>
          <a:prstGeom prst="rect">
            <a:avLst/>
          </a:prstGeom>
          <a:noFill/>
          <a:ln>
            <a:noFill/>
          </a:ln>
        </p:spPr>
        <p:txBody>
          <a:bodyPr spcFirstLastPara="1" wrap="square" lIns="171200" tIns="171200" rIns="171200" bIns="171200" anchor="ctr" anchorCtr="0">
            <a:noAutofit/>
          </a:bodyPr>
          <a:lstStyle/>
          <a:p>
            <a:pPr marL="0" lvl="0" indent="0" algn="l" rtl="0">
              <a:spcBef>
                <a:spcPts val="0"/>
              </a:spcBef>
              <a:spcAft>
                <a:spcPts val="0"/>
              </a:spcAft>
              <a:buNone/>
            </a:pPr>
            <a:endParaRPr/>
          </a:p>
        </p:txBody>
      </p:sp>
      <p:sp>
        <p:nvSpPr>
          <p:cNvPr id="297" name="Google Shape;297;g253ff6833e_2_4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253ff6833e_2_413:notes"/>
          <p:cNvSpPr txBox="1">
            <a:spLocks noGrp="1"/>
          </p:cNvSpPr>
          <p:nvPr>
            <p:ph type="body" idx="1"/>
          </p:nvPr>
        </p:nvSpPr>
        <p:spPr>
          <a:xfrm>
            <a:off x="685785" y="4343383"/>
            <a:ext cx="5486392" cy="4114767"/>
          </a:xfrm>
          <a:prstGeom prst="rect">
            <a:avLst/>
          </a:prstGeom>
          <a:noFill/>
          <a:ln>
            <a:noFill/>
          </a:ln>
        </p:spPr>
        <p:txBody>
          <a:bodyPr spcFirstLastPara="1" wrap="square" lIns="171200" tIns="171200" rIns="171200" bIns="171200" anchor="ctr" anchorCtr="0">
            <a:noAutofit/>
          </a:bodyPr>
          <a:lstStyle/>
          <a:p>
            <a:pPr marL="0" lvl="0" indent="0" algn="l" rtl="0">
              <a:spcBef>
                <a:spcPts val="0"/>
              </a:spcBef>
              <a:spcAft>
                <a:spcPts val="0"/>
              </a:spcAft>
              <a:buNone/>
            </a:pPr>
            <a:endParaRPr/>
          </a:p>
        </p:txBody>
      </p:sp>
      <p:sp>
        <p:nvSpPr>
          <p:cNvPr id="311" name="Google Shape;311;g253ff6833e_2_413:notes"/>
          <p:cNvSpPr>
            <a:spLocks noGrp="1" noRot="1" noChangeAspect="1"/>
          </p:cNvSpPr>
          <p:nvPr>
            <p:ph type="sldImg" idx="2"/>
          </p:nvPr>
        </p:nvSpPr>
        <p:spPr>
          <a:xfrm>
            <a:off x="378387" y="685783"/>
            <a:ext cx="6101896" cy="3428984"/>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253ff6833e_2_356:notes"/>
          <p:cNvSpPr txBox="1">
            <a:spLocks noGrp="1"/>
          </p:cNvSpPr>
          <p:nvPr>
            <p:ph type="body" idx="1"/>
          </p:nvPr>
        </p:nvSpPr>
        <p:spPr>
          <a:xfrm>
            <a:off x="685785" y="4343383"/>
            <a:ext cx="5486392" cy="4114767"/>
          </a:xfrm>
          <a:prstGeom prst="rect">
            <a:avLst/>
          </a:prstGeom>
          <a:noFill/>
          <a:ln>
            <a:noFill/>
          </a:ln>
        </p:spPr>
        <p:txBody>
          <a:bodyPr spcFirstLastPara="1" wrap="square" lIns="171200" tIns="171200" rIns="171200" bIns="171200" anchor="ctr" anchorCtr="0">
            <a:noAutofit/>
          </a:bodyPr>
          <a:lstStyle/>
          <a:p>
            <a:pPr marL="0" lvl="0" indent="0" algn="l" rtl="0">
              <a:spcBef>
                <a:spcPts val="0"/>
              </a:spcBef>
              <a:spcAft>
                <a:spcPts val="0"/>
              </a:spcAft>
              <a:buNone/>
            </a:pPr>
            <a:endParaRPr/>
          </a:p>
        </p:txBody>
      </p:sp>
      <p:sp>
        <p:nvSpPr>
          <p:cNvPr id="356" name="Google Shape;356;g253ff6833e_2_356:notes"/>
          <p:cNvSpPr>
            <a:spLocks noGrp="1" noRot="1" noChangeAspect="1"/>
          </p:cNvSpPr>
          <p:nvPr>
            <p:ph type="sldImg" idx="2"/>
          </p:nvPr>
        </p:nvSpPr>
        <p:spPr>
          <a:xfrm>
            <a:off x="378387" y="685783"/>
            <a:ext cx="6101896" cy="3428984"/>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253ff6833e_2_501:notes"/>
          <p:cNvSpPr txBox="1">
            <a:spLocks noGrp="1"/>
          </p:cNvSpPr>
          <p:nvPr>
            <p:ph type="body" idx="1"/>
          </p:nvPr>
        </p:nvSpPr>
        <p:spPr>
          <a:xfrm>
            <a:off x="685785" y="4343383"/>
            <a:ext cx="5486392" cy="4114767"/>
          </a:xfrm>
          <a:prstGeom prst="rect">
            <a:avLst/>
          </a:prstGeom>
          <a:noFill/>
          <a:ln>
            <a:noFill/>
          </a:ln>
        </p:spPr>
        <p:txBody>
          <a:bodyPr spcFirstLastPara="1" wrap="square" lIns="171200" tIns="171200" rIns="171200" bIns="171200" anchor="ctr" anchorCtr="0">
            <a:noAutofit/>
          </a:bodyPr>
          <a:lstStyle/>
          <a:p>
            <a:pPr marL="0" lvl="0" indent="0" algn="l" rtl="0">
              <a:spcBef>
                <a:spcPts val="0"/>
              </a:spcBef>
              <a:spcAft>
                <a:spcPts val="0"/>
              </a:spcAft>
              <a:buNone/>
            </a:pPr>
            <a:endParaRPr/>
          </a:p>
        </p:txBody>
      </p:sp>
      <p:sp>
        <p:nvSpPr>
          <p:cNvPr id="364" name="Google Shape;364;g253ff6833e_2_501:notes"/>
          <p:cNvSpPr>
            <a:spLocks noGrp="1" noRot="1" noChangeAspect="1"/>
          </p:cNvSpPr>
          <p:nvPr>
            <p:ph type="sldImg" idx="2"/>
          </p:nvPr>
        </p:nvSpPr>
        <p:spPr>
          <a:xfrm>
            <a:off x="378387" y="685783"/>
            <a:ext cx="6101896" cy="3428984"/>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253ff6833e_2_512:notes"/>
          <p:cNvSpPr txBox="1">
            <a:spLocks noGrp="1"/>
          </p:cNvSpPr>
          <p:nvPr>
            <p:ph type="body" idx="1"/>
          </p:nvPr>
        </p:nvSpPr>
        <p:spPr>
          <a:xfrm>
            <a:off x="685785" y="4343383"/>
            <a:ext cx="5486392" cy="4114767"/>
          </a:xfrm>
          <a:prstGeom prst="rect">
            <a:avLst/>
          </a:prstGeom>
          <a:noFill/>
          <a:ln>
            <a:noFill/>
          </a:ln>
        </p:spPr>
        <p:txBody>
          <a:bodyPr spcFirstLastPara="1" wrap="square" lIns="171200" tIns="171200" rIns="171200" bIns="171200" anchor="ctr" anchorCtr="0">
            <a:noAutofit/>
          </a:bodyPr>
          <a:lstStyle/>
          <a:p>
            <a:pPr marL="0" lvl="0" indent="0" algn="l" rtl="0">
              <a:spcBef>
                <a:spcPts val="0"/>
              </a:spcBef>
              <a:spcAft>
                <a:spcPts val="0"/>
              </a:spcAft>
              <a:buNone/>
            </a:pPr>
            <a:endParaRPr/>
          </a:p>
        </p:txBody>
      </p:sp>
      <p:sp>
        <p:nvSpPr>
          <p:cNvPr id="375" name="Google Shape;375;g253ff6833e_2_512:notes"/>
          <p:cNvSpPr>
            <a:spLocks noGrp="1" noRot="1" noChangeAspect="1"/>
          </p:cNvSpPr>
          <p:nvPr>
            <p:ph type="sldImg" idx="2"/>
          </p:nvPr>
        </p:nvSpPr>
        <p:spPr>
          <a:xfrm>
            <a:off x="378387" y="685783"/>
            <a:ext cx="6101896" cy="3428984"/>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253ff6833e_2_523:notes"/>
          <p:cNvSpPr txBox="1">
            <a:spLocks noGrp="1"/>
          </p:cNvSpPr>
          <p:nvPr>
            <p:ph type="body" idx="1"/>
          </p:nvPr>
        </p:nvSpPr>
        <p:spPr>
          <a:xfrm>
            <a:off x="685785" y="4343383"/>
            <a:ext cx="5486392" cy="4114767"/>
          </a:xfrm>
          <a:prstGeom prst="rect">
            <a:avLst/>
          </a:prstGeom>
          <a:noFill/>
          <a:ln>
            <a:noFill/>
          </a:ln>
        </p:spPr>
        <p:txBody>
          <a:bodyPr spcFirstLastPara="1" wrap="square" lIns="171200" tIns="171200" rIns="171200" bIns="171200" anchor="ctr" anchorCtr="0">
            <a:noAutofit/>
          </a:bodyPr>
          <a:lstStyle/>
          <a:p>
            <a:pPr marL="0" lvl="0" indent="0" algn="l" rtl="0">
              <a:spcBef>
                <a:spcPts val="0"/>
              </a:spcBef>
              <a:spcAft>
                <a:spcPts val="0"/>
              </a:spcAft>
              <a:buNone/>
            </a:pPr>
            <a:endParaRPr/>
          </a:p>
        </p:txBody>
      </p:sp>
      <p:sp>
        <p:nvSpPr>
          <p:cNvPr id="386" name="Google Shape;386;g253ff6833e_2_523:notes"/>
          <p:cNvSpPr>
            <a:spLocks noGrp="1" noRot="1" noChangeAspect="1"/>
          </p:cNvSpPr>
          <p:nvPr>
            <p:ph type="sldImg" idx="2"/>
          </p:nvPr>
        </p:nvSpPr>
        <p:spPr>
          <a:xfrm>
            <a:off x="378387" y="685783"/>
            <a:ext cx="6101896" cy="3428984"/>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253ff6833e_2_553:notes"/>
          <p:cNvSpPr txBox="1">
            <a:spLocks noGrp="1"/>
          </p:cNvSpPr>
          <p:nvPr>
            <p:ph type="body" idx="1"/>
          </p:nvPr>
        </p:nvSpPr>
        <p:spPr>
          <a:xfrm>
            <a:off x="685785" y="4343383"/>
            <a:ext cx="5486392" cy="4114767"/>
          </a:xfrm>
          <a:prstGeom prst="rect">
            <a:avLst/>
          </a:prstGeom>
          <a:noFill/>
          <a:ln>
            <a:noFill/>
          </a:ln>
        </p:spPr>
        <p:txBody>
          <a:bodyPr spcFirstLastPara="1" wrap="square" lIns="171200" tIns="171200" rIns="171200" bIns="171200" anchor="ctr" anchorCtr="0">
            <a:noAutofit/>
          </a:bodyPr>
          <a:lstStyle/>
          <a:p>
            <a:pPr marL="0" lvl="0" indent="0" algn="l" rtl="0">
              <a:spcBef>
                <a:spcPts val="0"/>
              </a:spcBef>
              <a:spcAft>
                <a:spcPts val="0"/>
              </a:spcAft>
              <a:buNone/>
            </a:pPr>
            <a:endParaRPr/>
          </a:p>
        </p:txBody>
      </p:sp>
      <p:sp>
        <p:nvSpPr>
          <p:cNvPr id="395" name="Google Shape;395;g253ff6833e_2_553:notes"/>
          <p:cNvSpPr>
            <a:spLocks noGrp="1" noRot="1" noChangeAspect="1"/>
          </p:cNvSpPr>
          <p:nvPr>
            <p:ph type="sldImg" idx="2"/>
          </p:nvPr>
        </p:nvSpPr>
        <p:spPr>
          <a:xfrm>
            <a:off x="378387" y="685783"/>
            <a:ext cx="6101896" cy="3428984"/>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60e0ee2f80_1_80:notes"/>
          <p:cNvSpPr txBox="1">
            <a:spLocks noGrp="1"/>
          </p:cNvSpPr>
          <p:nvPr>
            <p:ph type="body" idx="1"/>
          </p:nvPr>
        </p:nvSpPr>
        <p:spPr>
          <a:xfrm>
            <a:off x="685785" y="4343383"/>
            <a:ext cx="5486400" cy="4114800"/>
          </a:xfrm>
          <a:prstGeom prst="rect">
            <a:avLst/>
          </a:prstGeom>
          <a:noFill/>
          <a:ln>
            <a:noFill/>
          </a:ln>
        </p:spPr>
        <p:txBody>
          <a:bodyPr spcFirstLastPara="1" wrap="square" lIns="171200" tIns="171200" rIns="171200" bIns="171200" anchor="ctr" anchorCtr="0">
            <a:noAutofit/>
          </a:bodyPr>
          <a:lstStyle/>
          <a:p>
            <a:pPr marL="0" lvl="0" indent="0" algn="l" rtl="0">
              <a:spcBef>
                <a:spcPts val="0"/>
              </a:spcBef>
              <a:spcAft>
                <a:spcPts val="0"/>
              </a:spcAft>
              <a:buNone/>
            </a:pPr>
            <a:endParaRPr/>
          </a:p>
        </p:txBody>
      </p:sp>
      <p:sp>
        <p:nvSpPr>
          <p:cNvPr id="405" name="Google Shape;405;g60e0ee2f80_1_80:notes"/>
          <p:cNvSpPr>
            <a:spLocks noGrp="1" noRot="1" noChangeAspect="1"/>
          </p:cNvSpPr>
          <p:nvPr>
            <p:ph type="sldImg" idx="2"/>
          </p:nvPr>
        </p:nvSpPr>
        <p:spPr>
          <a:xfrm>
            <a:off x="378387" y="685783"/>
            <a:ext cx="610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60e0ee2f80_1_90:notes"/>
          <p:cNvSpPr txBox="1">
            <a:spLocks noGrp="1"/>
          </p:cNvSpPr>
          <p:nvPr>
            <p:ph type="body" idx="1"/>
          </p:nvPr>
        </p:nvSpPr>
        <p:spPr>
          <a:xfrm>
            <a:off x="685785" y="4343383"/>
            <a:ext cx="5486400" cy="4114800"/>
          </a:xfrm>
          <a:prstGeom prst="rect">
            <a:avLst/>
          </a:prstGeom>
          <a:noFill/>
          <a:ln>
            <a:noFill/>
          </a:ln>
        </p:spPr>
        <p:txBody>
          <a:bodyPr spcFirstLastPara="1" wrap="square" lIns="171200" tIns="171200" rIns="171200" bIns="171200" anchor="ctr" anchorCtr="0">
            <a:noAutofit/>
          </a:bodyPr>
          <a:lstStyle/>
          <a:p>
            <a:pPr marL="0" lvl="0" indent="0" algn="l" rtl="0">
              <a:spcBef>
                <a:spcPts val="0"/>
              </a:spcBef>
              <a:spcAft>
                <a:spcPts val="0"/>
              </a:spcAft>
              <a:buNone/>
            </a:pPr>
            <a:endParaRPr/>
          </a:p>
        </p:txBody>
      </p:sp>
      <p:sp>
        <p:nvSpPr>
          <p:cNvPr id="416" name="Google Shape;416;g60e0ee2f80_1_90:notes"/>
          <p:cNvSpPr>
            <a:spLocks noGrp="1" noRot="1" noChangeAspect="1"/>
          </p:cNvSpPr>
          <p:nvPr>
            <p:ph type="sldImg" idx="2"/>
          </p:nvPr>
        </p:nvSpPr>
        <p:spPr>
          <a:xfrm>
            <a:off x="378387" y="685783"/>
            <a:ext cx="610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60e0ee2f80_1_100:notes"/>
          <p:cNvSpPr txBox="1">
            <a:spLocks noGrp="1"/>
          </p:cNvSpPr>
          <p:nvPr>
            <p:ph type="body" idx="1"/>
          </p:nvPr>
        </p:nvSpPr>
        <p:spPr>
          <a:xfrm>
            <a:off x="685785" y="4343383"/>
            <a:ext cx="5486400" cy="4114800"/>
          </a:xfrm>
          <a:prstGeom prst="rect">
            <a:avLst/>
          </a:prstGeom>
          <a:noFill/>
          <a:ln>
            <a:noFill/>
          </a:ln>
        </p:spPr>
        <p:txBody>
          <a:bodyPr spcFirstLastPara="1" wrap="square" lIns="171200" tIns="171200" rIns="171200" bIns="171200" anchor="ctr" anchorCtr="0">
            <a:noAutofit/>
          </a:bodyPr>
          <a:lstStyle/>
          <a:p>
            <a:pPr marL="0" lvl="0" indent="0" algn="l" rtl="0">
              <a:spcBef>
                <a:spcPts val="0"/>
              </a:spcBef>
              <a:spcAft>
                <a:spcPts val="0"/>
              </a:spcAft>
              <a:buNone/>
            </a:pPr>
            <a:endParaRPr/>
          </a:p>
        </p:txBody>
      </p:sp>
      <p:sp>
        <p:nvSpPr>
          <p:cNvPr id="426" name="Google Shape;426;g60e0ee2f80_1_100:notes"/>
          <p:cNvSpPr>
            <a:spLocks noGrp="1" noRot="1" noChangeAspect="1"/>
          </p:cNvSpPr>
          <p:nvPr>
            <p:ph type="sldImg" idx="2"/>
          </p:nvPr>
        </p:nvSpPr>
        <p:spPr>
          <a:xfrm>
            <a:off x="378387" y="685783"/>
            <a:ext cx="610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53ff6833e_2_55:notes"/>
          <p:cNvSpPr txBox="1">
            <a:spLocks noGrp="1"/>
          </p:cNvSpPr>
          <p:nvPr>
            <p:ph type="body" idx="1"/>
          </p:nvPr>
        </p:nvSpPr>
        <p:spPr>
          <a:xfrm>
            <a:off x="685785" y="4343383"/>
            <a:ext cx="5486392" cy="4114767"/>
          </a:xfrm>
          <a:prstGeom prst="rect">
            <a:avLst/>
          </a:prstGeom>
          <a:noFill/>
          <a:ln>
            <a:noFill/>
          </a:ln>
        </p:spPr>
        <p:txBody>
          <a:bodyPr spcFirstLastPara="1" wrap="square" lIns="171200" tIns="171200" rIns="171200" bIns="171200" anchor="ctr" anchorCtr="0">
            <a:noAutofit/>
          </a:bodyPr>
          <a:lstStyle/>
          <a:p>
            <a:pPr marL="0" lvl="0" indent="0" algn="l" rtl="0">
              <a:spcBef>
                <a:spcPts val="0"/>
              </a:spcBef>
              <a:spcAft>
                <a:spcPts val="0"/>
              </a:spcAft>
              <a:buNone/>
            </a:pPr>
            <a:endParaRPr/>
          </a:p>
        </p:txBody>
      </p:sp>
      <p:sp>
        <p:nvSpPr>
          <p:cNvPr id="123" name="Google Shape;123;g253ff6833e_2_55:notes"/>
          <p:cNvSpPr>
            <a:spLocks noGrp="1" noRot="1" noChangeAspect="1"/>
          </p:cNvSpPr>
          <p:nvPr>
            <p:ph type="sldImg" idx="2"/>
          </p:nvPr>
        </p:nvSpPr>
        <p:spPr>
          <a:xfrm>
            <a:off x="378387" y="685783"/>
            <a:ext cx="6101896" cy="3428984"/>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60e0ee2f80_1_121:notes"/>
          <p:cNvSpPr txBox="1">
            <a:spLocks noGrp="1"/>
          </p:cNvSpPr>
          <p:nvPr>
            <p:ph type="body" idx="1"/>
          </p:nvPr>
        </p:nvSpPr>
        <p:spPr>
          <a:xfrm>
            <a:off x="685785" y="4343383"/>
            <a:ext cx="5486400" cy="4114800"/>
          </a:xfrm>
          <a:prstGeom prst="rect">
            <a:avLst/>
          </a:prstGeom>
          <a:noFill/>
          <a:ln>
            <a:noFill/>
          </a:ln>
        </p:spPr>
        <p:txBody>
          <a:bodyPr spcFirstLastPara="1" wrap="square" lIns="171200" tIns="171200" rIns="171200" bIns="171200" anchor="ctr" anchorCtr="0">
            <a:noAutofit/>
          </a:bodyPr>
          <a:lstStyle/>
          <a:p>
            <a:pPr marL="0" lvl="0" indent="0" algn="l" rtl="0">
              <a:spcBef>
                <a:spcPts val="0"/>
              </a:spcBef>
              <a:spcAft>
                <a:spcPts val="0"/>
              </a:spcAft>
              <a:buNone/>
            </a:pPr>
            <a:endParaRPr/>
          </a:p>
        </p:txBody>
      </p:sp>
      <p:sp>
        <p:nvSpPr>
          <p:cNvPr id="437" name="Google Shape;437;g60e0ee2f80_1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60e0ee2f80_1_131:notes"/>
          <p:cNvSpPr txBox="1">
            <a:spLocks noGrp="1"/>
          </p:cNvSpPr>
          <p:nvPr>
            <p:ph type="body" idx="1"/>
          </p:nvPr>
        </p:nvSpPr>
        <p:spPr>
          <a:xfrm>
            <a:off x="685785" y="4343383"/>
            <a:ext cx="5486400" cy="4114800"/>
          </a:xfrm>
          <a:prstGeom prst="rect">
            <a:avLst/>
          </a:prstGeom>
          <a:noFill/>
          <a:ln>
            <a:noFill/>
          </a:ln>
        </p:spPr>
        <p:txBody>
          <a:bodyPr spcFirstLastPara="1" wrap="square" lIns="171200" tIns="171200" rIns="171200" bIns="171200" anchor="ctr" anchorCtr="0">
            <a:noAutofit/>
          </a:bodyPr>
          <a:lstStyle/>
          <a:p>
            <a:pPr marL="0" lvl="0" indent="0" algn="l" rtl="0">
              <a:spcBef>
                <a:spcPts val="0"/>
              </a:spcBef>
              <a:spcAft>
                <a:spcPts val="0"/>
              </a:spcAft>
              <a:buNone/>
            </a:pPr>
            <a:endParaRPr/>
          </a:p>
        </p:txBody>
      </p:sp>
      <p:sp>
        <p:nvSpPr>
          <p:cNvPr id="448" name="Google Shape;448;g60e0ee2f80_1_131:notes"/>
          <p:cNvSpPr>
            <a:spLocks noGrp="1" noRot="1" noChangeAspect="1"/>
          </p:cNvSpPr>
          <p:nvPr>
            <p:ph type="sldImg" idx="2"/>
          </p:nvPr>
        </p:nvSpPr>
        <p:spPr>
          <a:xfrm>
            <a:off x="378387" y="685783"/>
            <a:ext cx="610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253ff6833e_2_634:notes"/>
          <p:cNvSpPr txBox="1">
            <a:spLocks noGrp="1"/>
          </p:cNvSpPr>
          <p:nvPr>
            <p:ph type="body" idx="1"/>
          </p:nvPr>
        </p:nvSpPr>
        <p:spPr>
          <a:xfrm>
            <a:off x="685785" y="4343383"/>
            <a:ext cx="5486392" cy="4114767"/>
          </a:xfrm>
          <a:prstGeom prst="rect">
            <a:avLst/>
          </a:prstGeom>
          <a:noFill/>
          <a:ln>
            <a:noFill/>
          </a:ln>
        </p:spPr>
        <p:txBody>
          <a:bodyPr spcFirstLastPara="1" wrap="square" lIns="171200" tIns="171200" rIns="171200" bIns="171200" anchor="ctr" anchorCtr="0">
            <a:noAutofit/>
          </a:bodyPr>
          <a:lstStyle/>
          <a:p>
            <a:pPr marL="0" lvl="0" indent="0" algn="l" rtl="0">
              <a:spcBef>
                <a:spcPts val="0"/>
              </a:spcBef>
              <a:spcAft>
                <a:spcPts val="0"/>
              </a:spcAft>
              <a:buNone/>
            </a:pPr>
            <a:endParaRPr/>
          </a:p>
        </p:txBody>
      </p:sp>
      <p:sp>
        <p:nvSpPr>
          <p:cNvPr id="459" name="Google Shape;459;g253ff6833e_2_634:notes"/>
          <p:cNvSpPr>
            <a:spLocks noGrp="1" noRot="1" noChangeAspect="1"/>
          </p:cNvSpPr>
          <p:nvPr>
            <p:ph type="sldImg" idx="2"/>
          </p:nvPr>
        </p:nvSpPr>
        <p:spPr>
          <a:xfrm>
            <a:off x="378387" y="685783"/>
            <a:ext cx="6101896" cy="3428984"/>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g253ff6833e_2_756:notes"/>
          <p:cNvSpPr txBox="1">
            <a:spLocks noGrp="1"/>
          </p:cNvSpPr>
          <p:nvPr>
            <p:ph type="body" idx="1"/>
          </p:nvPr>
        </p:nvSpPr>
        <p:spPr>
          <a:xfrm>
            <a:off x="685785" y="4343383"/>
            <a:ext cx="5486392" cy="4114767"/>
          </a:xfrm>
          <a:prstGeom prst="rect">
            <a:avLst/>
          </a:prstGeom>
          <a:noFill/>
          <a:ln>
            <a:noFill/>
          </a:ln>
        </p:spPr>
        <p:txBody>
          <a:bodyPr spcFirstLastPara="1" wrap="square" lIns="171200" tIns="171200" rIns="171200" bIns="171200" anchor="ctr" anchorCtr="0">
            <a:noAutofit/>
          </a:bodyPr>
          <a:lstStyle/>
          <a:p>
            <a:pPr marL="0" lvl="0" indent="0" algn="l" rtl="0">
              <a:spcBef>
                <a:spcPts val="0"/>
              </a:spcBef>
              <a:spcAft>
                <a:spcPts val="0"/>
              </a:spcAft>
              <a:buNone/>
            </a:pPr>
            <a:endParaRPr/>
          </a:p>
        </p:txBody>
      </p:sp>
      <p:sp>
        <p:nvSpPr>
          <p:cNvPr id="545" name="Google Shape;545;g253ff6833e_2_756:notes"/>
          <p:cNvSpPr>
            <a:spLocks noGrp="1" noRot="1" noChangeAspect="1"/>
          </p:cNvSpPr>
          <p:nvPr>
            <p:ph type="sldImg" idx="2"/>
          </p:nvPr>
        </p:nvSpPr>
        <p:spPr>
          <a:xfrm>
            <a:off x="378387" y="685783"/>
            <a:ext cx="6101896" cy="3428984"/>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253ff6833e_2_795:notes"/>
          <p:cNvSpPr txBox="1">
            <a:spLocks noGrp="1"/>
          </p:cNvSpPr>
          <p:nvPr>
            <p:ph type="body" idx="1"/>
          </p:nvPr>
        </p:nvSpPr>
        <p:spPr>
          <a:xfrm>
            <a:off x="685785" y="4343383"/>
            <a:ext cx="5486392" cy="4114767"/>
          </a:xfrm>
          <a:prstGeom prst="rect">
            <a:avLst/>
          </a:prstGeom>
          <a:noFill/>
          <a:ln>
            <a:noFill/>
          </a:ln>
        </p:spPr>
        <p:txBody>
          <a:bodyPr spcFirstLastPara="1" wrap="square" lIns="171200" tIns="171200" rIns="171200" bIns="171200" anchor="ctr" anchorCtr="0">
            <a:noAutofit/>
          </a:bodyPr>
          <a:lstStyle/>
          <a:p>
            <a:pPr marL="0" lvl="0" indent="0" algn="l" rtl="0">
              <a:spcBef>
                <a:spcPts val="0"/>
              </a:spcBef>
              <a:spcAft>
                <a:spcPts val="0"/>
              </a:spcAft>
              <a:buNone/>
            </a:pPr>
            <a:endParaRPr/>
          </a:p>
        </p:txBody>
      </p:sp>
      <p:sp>
        <p:nvSpPr>
          <p:cNvPr id="557" name="Google Shape;557;g253ff6833e_2_795:notes"/>
          <p:cNvSpPr>
            <a:spLocks noGrp="1" noRot="1" noChangeAspect="1"/>
          </p:cNvSpPr>
          <p:nvPr>
            <p:ph type="sldImg" idx="2"/>
          </p:nvPr>
        </p:nvSpPr>
        <p:spPr>
          <a:xfrm>
            <a:off x="378387" y="685783"/>
            <a:ext cx="6101896" cy="3428984"/>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253ff6833e_2_863:notes"/>
          <p:cNvSpPr txBox="1">
            <a:spLocks noGrp="1"/>
          </p:cNvSpPr>
          <p:nvPr>
            <p:ph type="body" idx="1"/>
          </p:nvPr>
        </p:nvSpPr>
        <p:spPr>
          <a:xfrm>
            <a:off x="685785" y="4343383"/>
            <a:ext cx="5486392" cy="4114767"/>
          </a:xfrm>
          <a:prstGeom prst="rect">
            <a:avLst/>
          </a:prstGeom>
          <a:noFill/>
          <a:ln>
            <a:noFill/>
          </a:ln>
        </p:spPr>
        <p:txBody>
          <a:bodyPr spcFirstLastPara="1" wrap="square" lIns="171200" tIns="171200" rIns="171200" bIns="171200" anchor="ctr" anchorCtr="0">
            <a:noAutofit/>
          </a:bodyPr>
          <a:lstStyle/>
          <a:p>
            <a:pPr marL="0" lvl="0" indent="0" algn="l" rtl="0">
              <a:spcBef>
                <a:spcPts val="0"/>
              </a:spcBef>
              <a:spcAft>
                <a:spcPts val="0"/>
              </a:spcAft>
              <a:buNone/>
            </a:pPr>
            <a:endParaRPr/>
          </a:p>
        </p:txBody>
      </p:sp>
      <p:sp>
        <p:nvSpPr>
          <p:cNvPr id="569" name="Google Shape;569;g253ff6833e_2_863:notes"/>
          <p:cNvSpPr>
            <a:spLocks noGrp="1" noRot="1" noChangeAspect="1"/>
          </p:cNvSpPr>
          <p:nvPr>
            <p:ph type="sldImg" idx="2"/>
          </p:nvPr>
        </p:nvSpPr>
        <p:spPr>
          <a:xfrm>
            <a:off x="378387" y="685783"/>
            <a:ext cx="6101896" cy="3428984"/>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253ff6833e_2_871:notes"/>
          <p:cNvSpPr txBox="1">
            <a:spLocks noGrp="1"/>
          </p:cNvSpPr>
          <p:nvPr>
            <p:ph type="body" idx="1"/>
          </p:nvPr>
        </p:nvSpPr>
        <p:spPr>
          <a:xfrm>
            <a:off x="685785" y="4343383"/>
            <a:ext cx="5486392" cy="4114767"/>
          </a:xfrm>
          <a:prstGeom prst="rect">
            <a:avLst/>
          </a:prstGeom>
          <a:noFill/>
          <a:ln>
            <a:noFill/>
          </a:ln>
        </p:spPr>
        <p:txBody>
          <a:bodyPr spcFirstLastPara="1" wrap="square" lIns="171200" tIns="171200" rIns="171200" bIns="171200" anchor="ctr" anchorCtr="0">
            <a:noAutofit/>
          </a:bodyPr>
          <a:lstStyle/>
          <a:p>
            <a:pPr marL="0" lvl="0" indent="0" algn="l" rtl="0">
              <a:spcBef>
                <a:spcPts val="0"/>
              </a:spcBef>
              <a:spcAft>
                <a:spcPts val="0"/>
              </a:spcAft>
              <a:buNone/>
            </a:pPr>
            <a:endParaRPr/>
          </a:p>
        </p:txBody>
      </p:sp>
      <p:sp>
        <p:nvSpPr>
          <p:cNvPr id="578" name="Google Shape;578;g253ff6833e_2_871:notes"/>
          <p:cNvSpPr>
            <a:spLocks noGrp="1" noRot="1" noChangeAspect="1"/>
          </p:cNvSpPr>
          <p:nvPr>
            <p:ph type="sldImg" idx="2"/>
          </p:nvPr>
        </p:nvSpPr>
        <p:spPr>
          <a:xfrm>
            <a:off x="378387" y="685783"/>
            <a:ext cx="6101896" cy="3428984"/>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g253ff6833e_2_879:notes"/>
          <p:cNvSpPr txBox="1">
            <a:spLocks noGrp="1"/>
          </p:cNvSpPr>
          <p:nvPr>
            <p:ph type="body" idx="1"/>
          </p:nvPr>
        </p:nvSpPr>
        <p:spPr>
          <a:xfrm>
            <a:off x="685785" y="4343383"/>
            <a:ext cx="5486392" cy="4114767"/>
          </a:xfrm>
          <a:prstGeom prst="rect">
            <a:avLst/>
          </a:prstGeom>
          <a:noFill/>
          <a:ln>
            <a:noFill/>
          </a:ln>
        </p:spPr>
        <p:txBody>
          <a:bodyPr spcFirstLastPara="1" wrap="square" lIns="171200" tIns="171200" rIns="171200" bIns="171200" anchor="ctr" anchorCtr="0">
            <a:noAutofit/>
          </a:bodyPr>
          <a:lstStyle/>
          <a:p>
            <a:pPr marL="0" lvl="0" indent="0" algn="l" rtl="0">
              <a:spcBef>
                <a:spcPts val="0"/>
              </a:spcBef>
              <a:spcAft>
                <a:spcPts val="0"/>
              </a:spcAft>
              <a:buNone/>
            </a:pPr>
            <a:endParaRPr/>
          </a:p>
        </p:txBody>
      </p:sp>
      <p:sp>
        <p:nvSpPr>
          <p:cNvPr id="587" name="Google Shape;587;g253ff6833e_2_879:notes"/>
          <p:cNvSpPr>
            <a:spLocks noGrp="1" noRot="1" noChangeAspect="1"/>
          </p:cNvSpPr>
          <p:nvPr>
            <p:ph type="sldImg" idx="2"/>
          </p:nvPr>
        </p:nvSpPr>
        <p:spPr>
          <a:xfrm>
            <a:off x="378387" y="685783"/>
            <a:ext cx="6101896" cy="3428984"/>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g60e0ee2f80_1_158:notes"/>
          <p:cNvSpPr txBox="1">
            <a:spLocks noGrp="1"/>
          </p:cNvSpPr>
          <p:nvPr>
            <p:ph type="body" idx="1"/>
          </p:nvPr>
        </p:nvSpPr>
        <p:spPr>
          <a:xfrm>
            <a:off x="685785" y="4343383"/>
            <a:ext cx="5486400" cy="4114800"/>
          </a:xfrm>
          <a:prstGeom prst="rect">
            <a:avLst/>
          </a:prstGeom>
          <a:noFill/>
          <a:ln>
            <a:noFill/>
          </a:ln>
        </p:spPr>
        <p:txBody>
          <a:bodyPr spcFirstLastPara="1" wrap="square" lIns="171200" tIns="171200" rIns="171200" bIns="171200" anchor="ctr" anchorCtr="0">
            <a:noAutofit/>
          </a:bodyPr>
          <a:lstStyle/>
          <a:p>
            <a:pPr marL="0" lvl="0" indent="0" algn="l" rtl="0">
              <a:spcBef>
                <a:spcPts val="0"/>
              </a:spcBef>
              <a:spcAft>
                <a:spcPts val="0"/>
              </a:spcAft>
              <a:buNone/>
            </a:pPr>
            <a:endParaRPr/>
          </a:p>
        </p:txBody>
      </p:sp>
      <p:sp>
        <p:nvSpPr>
          <p:cNvPr id="594" name="Google Shape;594;g60e0ee2f80_1_158:notes"/>
          <p:cNvSpPr>
            <a:spLocks noGrp="1" noRot="1" noChangeAspect="1"/>
          </p:cNvSpPr>
          <p:nvPr>
            <p:ph type="sldImg" idx="2"/>
          </p:nvPr>
        </p:nvSpPr>
        <p:spPr>
          <a:xfrm>
            <a:off x="378387" y="685783"/>
            <a:ext cx="610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253ff6833e_2_903:notes"/>
          <p:cNvSpPr txBox="1">
            <a:spLocks noGrp="1"/>
          </p:cNvSpPr>
          <p:nvPr>
            <p:ph type="body" idx="1"/>
          </p:nvPr>
        </p:nvSpPr>
        <p:spPr>
          <a:xfrm>
            <a:off x="685785" y="4343383"/>
            <a:ext cx="5486392" cy="4114767"/>
          </a:xfrm>
          <a:prstGeom prst="rect">
            <a:avLst/>
          </a:prstGeom>
          <a:noFill/>
          <a:ln>
            <a:noFill/>
          </a:ln>
        </p:spPr>
        <p:txBody>
          <a:bodyPr spcFirstLastPara="1" wrap="square" lIns="171200" tIns="171200" rIns="171200" bIns="171200" anchor="ctr" anchorCtr="0">
            <a:noAutofit/>
          </a:bodyPr>
          <a:lstStyle/>
          <a:p>
            <a:pPr marL="0" lvl="0" indent="0" algn="l" rtl="0">
              <a:spcBef>
                <a:spcPts val="0"/>
              </a:spcBef>
              <a:spcAft>
                <a:spcPts val="0"/>
              </a:spcAft>
              <a:buNone/>
            </a:pPr>
            <a:endParaRPr/>
          </a:p>
        </p:txBody>
      </p:sp>
      <p:sp>
        <p:nvSpPr>
          <p:cNvPr id="601" name="Google Shape;601;g253ff6833e_2_903:notes"/>
          <p:cNvSpPr>
            <a:spLocks noGrp="1" noRot="1" noChangeAspect="1"/>
          </p:cNvSpPr>
          <p:nvPr>
            <p:ph type="sldImg" idx="2"/>
          </p:nvPr>
        </p:nvSpPr>
        <p:spPr>
          <a:xfrm>
            <a:off x="378387" y="685783"/>
            <a:ext cx="6101896" cy="3428984"/>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60e0ee2f80_1_8:notes"/>
          <p:cNvSpPr txBox="1">
            <a:spLocks noGrp="1"/>
          </p:cNvSpPr>
          <p:nvPr>
            <p:ph type="body" idx="1"/>
          </p:nvPr>
        </p:nvSpPr>
        <p:spPr>
          <a:xfrm>
            <a:off x="685785" y="4343383"/>
            <a:ext cx="5486400" cy="4114800"/>
          </a:xfrm>
          <a:prstGeom prst="rect">
            <a:avLst/>
          </a:prstGeom>
          <a:noFill/>
          <a:ln>
            <a:noFill/>
          </a:ln>
        </p:spPr>
        <p:txBody>
          <a:bodyPr spcFirstLastPara="1" wrap="square" lIns="171200" tIns="171200" rIns="171200" bIns="171200" anchor="ctr" anchorCtr="0">
            <a:noAutofit/>
          </a:bodyPr>
          <a:lstStyle/>
          <a:p>
            <a:pPr marL="0" lvl="0" indent="0" algn="l" rtl="0">
              <a:spcBef>
                <a:spcPts val="0"/>
              </a:spcBef>
              <a:spcAft>
                <a:spcPts val="0"/>
              </a:spcAft>
              <a:buNone/>
            </a:pPr>
            <a:endParaRPr/>
          </a:p>
        </p:txBody>
      </p:sp>
      <p:sp>
        <p:nvSpPr>
          <p:cNvPr id="130" name="Google Shape;130;g60e0ee2f80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253ff6833e_2_984:notes"/>
          <p:cNvSpPr txBox="1">
            <a:spLocks noGrp="1"/>
          </p:cNvSpPr>
          <p:nvPr>
            <p:ph type="body" idx="1"/>
          </p:nvPr>
        </p:nvSpPr>
        <p:spPr>
          <a:xfrm>
            <a:off x="685785" y="4343383"/>
            <a:ext cx="5486392" cy="4114767"/>
          </a:xfrm>
          <a:prstGeom prst="rect">
            <a:avLst/>
          </a:prstGeom>
          <a:noFill/>
          <a:ln>
            <a:noFill/>
          </a:ln>
        </p:spPr>
        <p:txBody>
          <a:bodyPr spcFirstLastPara="1" wrap="square" lIns="171200" tIns="171200" rIns="171200" bIns="171200" anchor="ctr" anchorCtr="0">
            <a:noAutofit/>
          </a:bodyPr>
          <a:lstStyle/>
          <a:p>
            <a:pPr marL="0" lvl="0" indent="0" algn="l" rtl="0">
              <a:spcBef>
                <a:spcPts val="0"/>
              </a:spcBef>
              <a:spcAft>
                <a:spcPts val="0"/>
              </a:spcAft>
              <a:buNone/>
            </a:pPr>
            <a:endParaRPr/>
          </a:p>
        </p:txBody>
      </p:sp>
      <p:sp>
        <p:nvSpPr>
          <p:cNvPr id="683" name="Google Shape;683;g253ff6833e_2_984:notes"/>
          <p:cNvSpPr>
            <a:spLocks noGrp="1" noRot="1" noChangeAspect="1"/>
          </p:cNvSpPr>
          <p:nvPr>
            <p:ph type="sldImg" idx="2"/>
          </p:nvPr>
        </p:nvSpPr>
        <p:spPr>
          <a:xfrm>
            <a:off x="378387" y="685783"/>
            <a:ext cx="6101896" cy="3428984"/>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253ff6833e_2_1010:notes"/>
          <p:cNvSpPr txBox="1">
            <a:spLocks noGrp="1"/>
          </p:cNvSpPr>
          <p:nvPr>
            <p:ph type="body" idx="1"/>
          </p:nvPr>
        </p:nvSpPr>
        <p:spPr>
          <a:xfrm>
            <a:off x="685785" y="4343383"/>
            <a:ext cx="5486392" cy="4114767"/>
          </a:xfrm>
          <a:prstGeom prst="rect">
            <a:avLst/>
          </a:prstGeom>
          <a:noFill/>
          <a:ln>
            <a:noFill/>
          </a:ln>
        </p:spPr>
        <p:txBody>
          <a:bodyPr spcFirstLastPara="1" wrap="square" lIns="171200" tIns="171200" rIns="171200" bIns="171200" anchor="ctr" anchorCtr="0">
            <a:noAutofit/>
          </a:bodyPr>
          <a:lstStyle/>
          <a:p>
            <a:pPr marL="0" lvl="0" indent="0" algn="l" rtl="0">
              <a:spcBef>
                <a:spcPts val="0"/>
              </a:spcBef>
              <a:spcAft>
                <a:spcPts val="0"/>
              </a:spcAft>
              <a:buNone/>
            </a:pPr>
            <a:endParaRPr/>
          </a:p>
        </p:txBody>
      </p:sp>
      <p:sp>
        <p:nvSpPr>
          <p:cNvPr id="692" name="Google Shape;692;g253ff6833e_2_1010:notes"/>
          <p:cNvSpPr>
            <a:spLocks noGrp="1" noRot="1" noChangeAspect="1"/>
          </p:cNvSpPr>
          <p:nvPr>
            <p:ph type="sldImg" idx="2"/>
          </p:nvPr>
        </p:nvSpPr>
        <p:spPr>
          <a:xfrm>
            <a:off x="378387" y="685783"/>
            <a:ext cx="6101896" cy="3428984"/>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60e0ee2f80_1_174:notes"/>
          <p:cNvSpPr txBox="1">
            <a:spLocks noGrp="1"/>
          </p:cNvSpPr>
          <p:nvPr>
            <p:ph type="body" idx="1"/>
          </p:nvPr>
        </p:nvSpPr>
        <p:spPr>
          <a:xfrm>
            <a:off x="685785" y="4343383"/>
            <a:ext cx="5486400" cy="4114800"/>
          </a:xfrm>
          <a:prstGeom prst="rect">
            <a:avLst/>
          </a:prstGeom>
          <a:noFill/>
          <a:ln>
            <a:noFill/>
          </a:ln>
        </p:spPr>
        <p:txBody>
          <a:bodyPr spcFirstLastPara="1" wrap="square" lIns="171200" tIns="171200" rIns="171200" bIns="171200" anchor="ctr" anchorCtr="0">
            <a:noAutofit/>
          </a:bodyPr>
          <a:lstStyle/>
          <a:p>
            <a:pPr marL="0" lvl="0" indent="0" algn="l" rtl="0">
              <a:spcBef>
                <a:spcPts val="0"/>
              </a:spcBef>
              <a:spcAft>
                <a:spcPts val="0"/>
              </a:spcAft>
              <a:buNone/>
            </a:pPr>
            <a:endParaRPr/>
          </a:p>
        </p:txBody>
      </p:sp>
      <p:sp>
        <p:nvSpPr>
          <p:cNvPr id="699" name="Google Shape;699;g60e0ee2f80_1_174:notes"/>
          <p:cNvSpPr>
            <a:spLocks noGrp="1" noRot="1" noChangeAspect="1"/>
          </p:cNvSpPr>
          <p:nvPr>
            <p:ph type="sldImg" idx="2"/>
          </p:nvPr>
        </p:nvSpPr>
        <p:spPr>
          <a:xfrm>
            <a:off x="378387" y="685783"/>
            <a:ext cx="610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60e0ee2f80_1_183:notes"/>
          <p:cNvSpPr txBox="1">
            <a:spLocks noGrp="1"/>
          </p:cNvSpPr>
          <p:nvPr>
            <p:ph type="body" idx="1"/>
          </p:nvPr>
        </p:nvSpPr>
        <p:spPr>
          <a:xfrm>
            <a:off x="685785" y="4343383"/>
            <a:ext cx="5486400" cy="4114800"/>
          </a:xfrm>
          <a:prstGeom prst="rect">
            <a:avLst/>
          </a:prstGeom>
          <a:noFill/>
          <a:ln>
            <a:noFill/>
          </a:ln>
        </p:spPr>
        <p:txBody>
          <a:bodyPr spcFirstLastPara="1" wrap="square" lIns="171200" tIns="171200" rIns="171200" bIns="171200" anchor="ctr" anchorCtr="0">
            <a:noAutofit/>
          </a:bodyPr>
          <a:lstStyle/>
          <a:p>
            <a:pPr marL="0" lvl="0" indent="0" algn="l" rtl="0">
              <a:spcBef>
                <a:spcPts val="0"/>
              </a:spcBef>
              <a:spcAft>
                <a:spcPts val="0"/>
              </a:spcAft>
              <a:buNone/>
            </a:pPr>
            <a:endParaRPr/>
          </a:p>
        </p:txBody>
      </p:sp>
      <p:sp>
        <p:nvSpPr>
          <p:cNvPr id="706" name="Google Shape;706;g60e0ee2f80_1_183:notes"/>
          <p:cNvSpPr>
            <a:spLocks noGrp="1" noRot="1" noChangeAspect="1"/>
          </p:cNvSpPr>
          <p:nvPr>
            <p:ph type="sldImg" idx="2"/>
          </p:nvPr>
        </p:nvSpPr>
        <p:spPr>
          <a:xfrm>
            <a:off x="378387" y="685783"/>
            <a:ext cx="610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g60e0ee2f80_1_202:notes"/>
          <p:cNvSpPr txBox="1">
            <a:spLocks noGrp="1"/>
          </p:cNvSpPr>
          <p:nvPr>
            <p:ph type="body" idx="1"/>
          </p:nvPr>
        </p:nvSpPr>
        <p:spPr>
          <a:xfrm>
            <a:off x="685785" y="4343383"/>
            <a:ext cx="5486400" cy="4114800"/>
          </a:xfrm>
          <a:prstGeom prst="rect">
            <a:avLst/>
          </a:prstGeom>
          <a:noFill/>
          <a:ln>
            <a:noFill/>
          </a:ln>
        </p:spPr>
        <p:txBody>
          <a:bodyPr spcFirstLastPara="1" wrap="square" lIns="171200" tIns="171200" rIns="171200" bIns="171200" anchor="ctr" anchorCtr="0">
            <a:noAutofit/>
          </a:bodyPr>
          <a:lstStyle/>
          <a:p>
            <a:pPr marL="0" lvl="0" indent="0" algn="l" rtl="0">
              <a:spcBef>
                <a:spcPts val="0"/>
              </a:spcBef>
              <a:spcAft>
                <a:spcPts val="0"/>
              </a:spcAft>
              <a:buNone/>
            </a:pPr>
            <a:endParaRPr/>
          </a:p>
        </p:txBody>
      </p:sp>
      <p:sp>
        <p:nvSpPr>
          <p:cNvPr id="716" name="Google Shape;716;g60e0ee2f80_1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60e0ee2f80_1_213:notes"/>
          <p:cNvSpPr txBox="1">
            <a:spLocks noGrp="1"/>
          </p:cNvSpPr>
          <p:nvPr>
            <p:ph type="body" idx="1"/>
          </p:nvPr>
        </p:nvSpPr>
        <p:spPr>
          <a:xfrm>
            <a:off x="685785" y="4343383"/>
            <a:ext cx="5486400" cy="4114800"/>
          </a:xfrm>
          <a:prstGeom prst="rect">
            <a:avLst/>
          </a:prstGeom>
          <a:noFill/>
          <a:ln>
            <a:noFill/>
          </a:ln>
        </p:spPr>
        <p:txBody>
          <a:bodyPr spcFirstLastPara="1" wrap="square" lIns="171200" tIns="171200" rIns="171200" bIns="171200" anchor="ctr" anchorCtr="0">
            <a:noAutofit/>
          </a:bodyPr>
          <a:lstStyle/>
          <a:p>
            <a:pPr marL="0" lvl="0" indent="0" algn="l" rtl="0">
              <a:spcBef>
                <a:spcPts val="0"/>
              </a:spcBef>
              <a:spcAft>
                <a:spcPts val="0"/>
              </a:spcAft>
              <a:buNone/>
            </a:pPr>
            <a:endParaRPr/>
          </a:p>
        </p:txBody>
      </p:sp>
      <p:sp>
        <p:nvSpPr>
          <p:cNvPr id="726" name="Google Shape;726;g60e0ee2f80_1_213:notes"/>
          <p:cNvSpPr>
            <a:spLocks noGrp="1" noRot="1" noChangeAspect="1"/>
          </p:cNvSpPr>
          <p:nvPr>
            <p:ph type="sldImg" idx="2"/>
          </p:nvPr>
        </p:nvSpPr>
        <p:spPr>
          <a:xfrm>
            <a:off x="378387" y="685783"/>
            <a:ext cx="610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g60ede30196_0_2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0" name="Google Shape;740;g60ede30196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60e0ee2f80_1_0:notes"/>
          <p:cNvSpPr txBox="1">
            <a:spLocks noGrp="1"/>
          </p:cNvSpPr>
          <p:nvPr>
            <p:ph type="body" idx="1"/>
          </p:nvPr>
        </p:nvSpPr>
        <p:spPr>
          <a:xfrm>
            <a:off x="685785" y="4343383"/>
            <a:ext cx="5486400" cy="4114800"/>
          </a:xfrm>
          <a:prstGeom prst="rect">
            <a:avLst/>
          </a:prstGeom>
          <a:noFill/>
          <a:ln>
            <a:noFill/>
          </a:ln>
        </p:spPr>
        <p:txBody>
          <a:bodyPr spcFirstLastPara="1" wrap="square" lIns="171200" tIns="171200" rIns="171200" bIns="171200" anchor="ctr" anchorCtr="0">
            <a:noAutofit/>
          </a:bodyPr>
          <a:lstStyle/>
          <a:p>
            <a:pPr marL="0" lvl="0" indent="0" algn="l" rtl="0">
              <a:spcBef>
                <a:spcPts val="0"/>
              </a:spcBef>
              <a:spcAft>
                <a:spcPts val="0"/>
              </a:spcAft>
              <a:buNone/>
            </a:pPr>
            <a:endParaRPr/>
          </a:p>
        </p:txBody>
      </p:sp>
      <p:sp>
        <p:nvSpPr>
          <p:cNvPr id="138" name="Google Shape;138;g60e0ee2f80_1_0:notes"/>
          <p:cNvSpPr>
            <a:spLocks noGrp="1" noRot="1" noChangeAspect="1"/>
          </p:cNvSpPr>
          <p:nvPr>
            <p:ph type="sldImg" idx="2"/>
          </p:nvPr>
        </p:nvSpPr>
        <p:spPr>
          <a:xfrm>
            <a:off x="378387" y="685783"/>
            <a:ext cx="610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60e0ee2f80_1_30:notes"/>
          <p:cNvSpPr txBox="1">
            <a:spLocks noGrp="1"/>
          </p:cNvSpPr>
          <p:nvPr>
            <p:ph type="body" idx="1"/>
          </p:nvPr>
        </p:nvSpPr>
        <p:spPr>
          <a:xfrm>
            <a:off x="685785" y="4343383"/>
            <a:ext cx="5486400" cy="4114800"/>
          </a:xfrm>
          <a:prstGeom prst="rect">
            <a:avLst/>
          </a:prstGeom>
          <a:noFill/>
          <a:ln>
            <a:noFill/>
          </a:ln>
        </p:spPr>
        <p:txBody>
          <a:bodyPr spcFirstLastPara="1" wrap="square" lIns="171200" tIns="171200" rIns="171200" bIns="171200" anchor="ctr" anchorCtr="0">
            <a:noAutofit/>
          </a:bodyPr>
          <a:lstStyle/>
          <a:p>
            <a:pPr marL="0" lvl="0" indent="0" algn="l" rtl="0">
              <a:spcBef>
                <a:spcPts val="0"/>
              </a:spcBef>
              <a:spcAft>
                <a:spcPts val="0"/>
              </a:spcAft>
              <a:buNone/>
            </a:pPr>
            <a:endParaRPr/>
          </a:p>
        </p:txBody>
      </p:sp>
      <p:sp>
        <p:nvSpPr>
          <p:cNvPr id="147" name="Google Shape;147;g60e0ee2f80_1_30:notes"/>
          <p:cNvSpPr>
            <a:spLocks noGrp="1" noRot="1" noChangeAspect="1"/>
          </p:cNvSpPr>
          <p:nvPr>
            <p:ph type="sldImg" idx="2"/>
          </p:nvPr>
        </p:nvSpPr>
        <p:spPr>
          <a:xfrm>
            <a:off x="378387" y="685783"/>
            <a:ext cx="610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60e0ee2f80_1_38:notes"/>
          <p:cNvSpPr txBox="1">
            <a:spLocks noGrp="1"/>
          </p:cNvSpPr>
          <p:nvPr>
            <p:ph type="body" idx="1"/>
          </p:nvPr>
        </p:nvSpPr>
        <p:spPr>
          <a:xfrm>
            <a:off x="685785" y="4343383"/>
            <a:ext cx="5486400" cy="4114800"/>
          </a:xfrm>
          <a:prstGeom prst="rect">
            <a:avLst/>
          </a:prstGeom>
          <a:noFill/>
          <a:ln>
            <a:noFill/>
          </a:ln>
        </p:spPr>
        <p:txBody>
          <a:bodyPr spcFirstLastPara="1" wrap="square" lIns="171200" tIns="171200" rIns="171200" bIns="171200" anchor="ctr" anchorCtr="0">
            <a:noAutofit/>
          </a:bodyPr>
          <a:lstStyle/>
          <a:p>
            <a:pPr marL="0" lvl="0" indent="0" algn="l" rtl="0">
              <a:spcBef>
                <a:spcPts val="0"/>
              </a:spcBef>
              <a:spcAft>
                <a:spcPts val="0"/>
              </a:spcAft>
              <a:buNone/>
            </a:pPr>
            <a:endParaRPr/>
          </a:p>
        </p:txBody>
      </p:sp>
      <p:sp>
        <p:nvSpPr>
          <p:cNvPr id="156" name="Google Shape;156;g60e0ee2f80_1_38:notes"/>
          <p:cNvSpPr>
            <a:spLocks noGrp="1" noRot="1" noChangeAspect="1"/>
          </p:cNvSpPr>
          <p:nvPr>
            <p:ph type="sldImg" idx="2"/>
          </p:nvPr>
        </p:nvSpPr>
        <p:spPr>
          <a:xfrm>
            <a:off x="378387" y="685783"/>
            <a:ext cx="610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60e0ee2f80_1_47:notes"/>
          <p:cNvSpPr txBox="1">
            <a:spLocks noGrp="1"/>
          </p:cNvSpPr>
          <p:nvPr>
            <p:ph type="body" idx="1"/>
          </p:nvPr>
        </p:nvSpPr>
        <p:spPr>
          <a:xfrm>
            <a:off x="685785" y="4343383"/>
            <a:ext cx="5486400" cy="4114800"/>
          </a:xfrm>
          <a:prstGeom prst="rect">
            <a:avLst/>
          </a:prstGeom>
          <a:noFill/>
          <a:ln>
            <a:noFill/>
          </a:ln>
        </p:spPr>
        <p:txBody>
          <a:bodyPr spcFirstLastPara="1" wrap="square" lIns="171200" tIns="171200" rIns="171200" bIns="171200" anchor="ctr" anchorCtr="0">
            <a:noAutofit/>
          </a:bodyPr>
          <a:lstStyle/>
          <a:p>
            <a:pPr marL="0" lvl="0" indent="0" algn="l" rtl="0">
              <a:spcBef>
                <a:spcPts val="0"/>
              </a:spcBef>
              <a:spcAft>
                <a:spcPts val="0"/>
              </a:spcAft>
              <a:buNone/>
            </a:pPr>
            <a:endParaRPr/>
          </a:p>
        </p:txBody>
      </p:sp>
      <p:sp>
        <p:nvSpPr>
          <p:cNvPr id="165" name="Google Shape;165;g60e0ee2f80_1_47:notes"/>
          <p:cNvSpPr>
            <a:spLocks noGrp="1" noRot="1" noChangeAspect="1"/>
          </p:cNvSpPr>
          <p:nvPr>
            <p:ph type="sldImg" idx="2"/>
          </p:nvPr>
        </p:nvSpPr>
        <p:spPr>
          <a:xfrm>
            <a:off x="378387" y="685783"/>
            <a:ext cx="610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53ff6833e_2_61:notes"/>
          <p:cNvSpPr txBox="1">
            <a:spLocks noGrp="1"/>
          </p:cNvSpPr>
          <p:nvPr>
            <p:ph type="body" idx="1"/>
          </p:nvPr>
        </p:nvSpPr>
        <p:spPr>
          <a:xfrm>
            <a:off x="685785" y="4343383"/>
            <a:ext cx="5486392" cy="4114767"/>
          </a:xfrm>
          <a:prstGeom prst="rect">
            <a:avLst/>
          </a:prstGeom>
          <a:noFill/>
          <a:ln>
            <a:noFill/>
          </a:ln>
        </p:spPr>
        <p:txBody>
          <a:bodyPr spcFirstLastPara="1" wrap="square" lIns="171200" tIns="171200" rIns="171200" bIns="171200" anchor="ctr" anchorCtr="0">
            <a:noAutofit/>
          </a:bodyPr>
          <a:lstStyle/>
          <a:p>
            <a:pPr marL="0" lvl="0" indent="0" algn="l" rtl="0">
              <a:spcBef>
                <a:spcPts val="0"/>
              </a:spcBef>
              <a:spcAft>
                <a:spcPts val="0"/>
              </a:spcAft>
              <a:buNone/>
            </a:pPr>
            <a:endParaRPr/>
          </a:p>
        </p:txBody>
      </p:sp>
      <p:sp>
        <p:nvSpPr>
          <p:cNvPr id="174" name="Google Shape;174;g253ff6833e_2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203107" y="127124"/>
            <a:ext cx="8737783" cy="298229"/>
          </a:xfrm>
          <a:prstGeom prst="rect">
            <a:avLst/>
          </a:prstGeom>
          <a:noFill/>
          <a:ln>
            <a:noFill/>
          </a:ln>
        </p:spPr>
        <p:txBody>
          <a:bodyPr spcFirstLastPara="1" wrap="square" lIns="166175" tIns="166175" rIns="166175" bIns="166175" anchor="t" anchorCtr="0">
            <a:noAutofit/>
          </a:bodyPr>
          <a:lstStyle>
            <a:lvl1pPr marL="0" marR="0" lvl="0" indent="0" algn="l" rtl="0">
              <a:spcBef>
                <a:spcPts val="0"/>
              </a:spcBef>
              <a:spcAft>
                <a:spcPts val="0"/>
              </a:spcAft>
              <a:buSzPts val="2500"/>
              <a:buNone/>
              <a:defRPr sz="2000" b="1" i="0" u="none" strike="noStrike" cap="none">
                <a:solidFill>
                  <a:srgbClr val="F9F9F9"/>
                </a:solidFill>
                <a:latin typeface="Arial"/>
                <a:ea typeface="Arial"/>
                <a:cs typeface="Arial"/>
                <a:sym typeface="Arial"/>
              </a:defRPr>
            </a:lvl1pPr>
            <a:lvl2pPr lvl="1" indent="0">
              <a:spcBef>
                <a:spcPts val="0"/>
              </a:spcBef>
              <a:spcAft>
                <a:spcPts val="0"/>
              </a:spcAft>
              <a:buSzPts val="2500"/>
              <a:buNone/>
              <a:defRPr sz="3300"/>
            </a:lvl2pPr>
            <a:lvl3pPr lvl="2" indent="0">
              <a:spcBef>
                <a:spcPts val="0"/>
              </a:spcBef>
              <a:spcAft>
                <a:spcPts val="0"/>
              </a:spcAft>
              <a:buSzPts val="2500"/>
              <a:buNone/>
              <a:defRPr sz="3300"/>
            </a:lvl3pPr>
            <a:lvl4pPr lvl="3" indent="0">
              <a:spcBef>
                <a:spcPts val="0"/>
              </a:spcBef>
              <a:spcAft>
                <a:spcPts val="0"/>
              </a:spcAft>
              <a:buSzPts val="2500"/>
              <a:buNone/>
              <a:defRPr sz="3300"/>
            </a:lvl4pPr>
            <a:lvl5pPr lvl="4" indent="0">
              <a:spcBef>
                <a:spcPts val="0"/>
              </a:spcBef>
              <a:spcAft>
                <a:spcPts val="0"/>
              </a:spcAft>
              <a:buSzPts val="2500"/>
              <a:buNone/>
              <a:defRPr sz="3300"/>
            </a:lvl5pPr>
            <a:lvl6pPr lvl="5" indent="0">
              <a:spcBef>
                <a:spcPts val="0"/>
              </a:spcBef>
              <a:spcAft>
                <a:spcPts val="0"/>
              </a:spcAft>
              <a:buSzPts val="2500"/>
              <a:buNone/>
              <a:defRPr sz="3300"/>
            </a:lvl6pPr>
            <a:lvl7pPr lvl="6" indent="0">
              <a:spcBef>
                <a:spcPts val="0"/>
              </a:spcBef>
              <a:spcAft>
                <a:spcPts val="0"/>
              </a:spcAft>
              <a:buSzPts val="2500"/>
              <a:buNone/>
              <a:defRPr sz="3300"/>
            </a:lvl7pPr>
            <a:lvl8pPr lvl="7" indent="0">
              <a:spcBef>
                <a:spcPts val="0"/>
              </a:spcBef>
              <a:spcAft>
                <a:spcPts val="0"/>
              </a:spcAft>
              <a:buSzPts val="2500"/>
              <a:buNone/>
              <a:defRPr sz="3300"/>
            </a:lvl8pPr>
            <a:lvl9pPr lvl="8" indent="0">
              <a:spcBef>
                <a:spcPts val="0"/>
              </a:spcBef>
              <a:spcAft>
                <a:spcPts val="0"/>
              </a:spcAft>
              <a:buSzPts val="2500"/>
              <a:buNone/>
              <a:defRPr sz="3300"/>
            </a:lvl9pPr>
          </a:lstStyle>
          <a:p>
            <a:endParaRPr/>
          </a:p>
        </p:txBody>
      </p:sp>
      <p:sp>
        <p:nvSpPr>
          <p:cNvPr id="60" name="Google Shape;60;p14"/>
          <p:cNvSpPr txBox="1">
            <a:spLocks noGrp="1"/>
          </p:cNvSpPr>
          <p:nvPr>
            <p:ph type="body" idx="1"/>
          </p:nvPr>
        </p:nvSpPr>
        <p:spPr>
          <a:xfrm>
            <a:off x="692676" y="2063364"/>
            <a:ext cx="7758645" cy="2825620"/>
          </a:xfrm>
          <a:prstGeom prst="rect">
            <a:avLst/>
          </a:prstGeom>
          <a:noFill/>
          <a:ln>
            <a:noFill/>
          </a:ln>
        </p:spPr>
        <p:txBody>
          <a:bodyPr spcFirstLastPara="1" wrap="square" lIns="166175" tIns="166175" rIns="166175" bIns="166175" anchor="t" anchorCtr="0">
            <a:noAutofit/>
          </a:bodyPr>
          <a:lstStyle>
            <a:lvl1pPr marL="457200" marR="0" lvl="0" indent="-228600" algn="l" rtl="0">
              <a:spcBef>
                <a:spcPts val="0"/>
              </a:spcBef>
              <a:spcAft>
                <a:spcPts val="0"/>
              </a:spcAft>
              <a:buSzPts val="2500"/>
              <a:buNone/>
              <a:defRPr sz="1800" b="0" i="0" u="none" strike="noStrike" cap="none">
                <a:solidFill>
                  <a:srgbClr val="22373A"/>
                </a:solidFill>
                <a:latin typeface="Arial"/>
                <a:ea typeface="Arial"/>
                <a:cs typeface="Arial"/>
                <a:sym typeface="Arial"/>
              </a:defRPr>
            </a:lvl1pPr>
            <a:lvl2pPr marL="914400" marR="0" lvl="1" indent="-228600" algn="l" rtl="0">
              <a:spcBef>
                <a:spcPts val="0"/>
              </a:spcBef>
              <a:spcAft>
                <a:spcPts val="0"/>
              </a:spcAft>
              <a:buSzPts val="2500"/>
              <a:buNone/>
              <a:defRPr sz="3300" b="0" i="0" u="none" strike="noStrike" cap="none">
                <a:latin typeface="Calibri"/>
                <a:ea typeface="Calibri"/>
                <a:cs typeface="Calibri"/>
                <a:sym typeface="Calibri"/>
              </a:defRPr>
            </a:lvl2pPr>
            <a:lvl3pPr marL="1371600" marR="0" lvl="2" indent="-228600" algn="l" rtl="0">
              <a:spcBef>
                <a:spcPts val="0"/>
              </a:spcBef>
              <a:spcAft>
                <a:spcPts val="0"/>
              </a:spcAft>
              <a:buSzPts val="2500"/>
              <a:buNone/>
              <a:defRPr sz="3300" b="0" i="0" u="none" strike="noStrike" cap="none">
                <a:latin typeface="Calibri"/>
                <a:ea typeface="Calibri"/>
                <a:cs typeface="Calibri"/>
                <a:sym typeface="Calibri"/>
              </a:defRPr>
            </a:lvl3pPr>
            <a:lvl4pPr marL="1828800" marR="0" lvl="3" indent="-228600" algn="l" rtl="0">
              <a:spcBef>
                <a:spcPts val="0"/>
              </a:spcBef>
              <a:spcAft>
                <a:spcPts val="0"/>
              </a:spcAft>
              <a:buSzPts val="2500"/>
              <a:buNone/>
              <a:defRPr sz="3300" b="0" i="0" u="none" strike="noStrike" cap="none">
                <a:latin typeface="Calibri"/>
                <a:ea typeface="Calibri"/>
                <a:cs typeface="Calibri"/>
                <a:sym typeface="Calibri"/>
              </a:defRPr>
            </a:lvl4pPr>
            <a:lvl5pPr marL="2286000" marR="0" lvl="4" indent="-228600" algn="l" rtl="0">
              <a:spcBef>
                <a:spcPts val="0"/>
              </a:spcBef>
              <a:spcAft>
                <a:spcPts val="0"/>
              </a:spcAft>
              <a:buSzPts val="2500"/>
              <a:buNone/>
              <a:defRPr sz="3300" b="0" i="0" u="none" strike="noStrike" cap="none">
                <a:latin typeface="Calibri"/>
                <a:ea typeface="Calibri"/>
                <a:cs typeface="Calibri"/>
                <a:sym typeface="Calibri"/>
              </a:defRPr>
            </a:lvl5pPr>
            <a:lvl6pPr marL="2743200" marR="0" lvl="5" indent="-228600" algn="l" rtl="0">
              <a:spcBef>
                <a:spcPts val="0"/>
              </a:spcBef>
              <a:spcAft>
                <a:spcPts val="0"/>
              </a:spcAft>
              <a:buSzPts val="2500"/>
              <a:buNone/>
              <a:defRPr sz="3300" b="0" i="0" u="none" strike="noStrike" cap="none">
                <a:latin typeface="Calibri"/>
                <a:ea typeface="Calibri"/>
                <a:cs typeface="Calibri"/>
                <a:sym typeface="Calibri"/>
              </a:defRPr>
            </a:lvl6pPr>
            <a:lvl7pPr marL="3200400" marR="0" lvl="6" indent="-228600" algn="l" rtl="0">
              <a:spcBef>
                <a:spcPts val="0"/>
              </a:spcBef>
              <a:spcAft>
                <a:spcPts val="0"/>
              </a:spcAft>
              <a:buSzPts val="2500"/>
              <a:buNone/>
              <a:defRPr sz="3300" b="0" i="0" u="none" strike="noStrike" cap="none">
                <a:latin typeface="Calibri"/>
                <a:ea typeface="Calibri"/>
                <a:cs typeface="Calibri"/>
                <a:sym typeface="Calibri"/>
              </a:defRPr>
            </a:lvl7pPr>
            <a:lvl8pPr marL="3657600" marR="0" lvl="7" indent="-228600" algn="l" rtl="0">
              <a:spcBef>
                <a:spcPts val="0"/>
              </a:spcBef>
              <a:spcAft>
                <a:spcPts val="0"/>
              </a:spcAft>
              <a:buSzPts val="2500"/>
              <a:buNone/>
              <a:defRPr sz="3300" b="0" i="0" u="none" strike="noStrike" cap="none">
                <a:latin typeface="Calibri"/>
                <a:ea typeface="Calibri"/>
                <a:cs typeface="Calibri"/>
                <a:sym typeface="Calibri"/>
              </a:defRPr>
            </a:lvl8pPr>
            <a:lvl9pPr marL="4114800" marR="0" lvl="8" indent="-228600" algn="l" rtl="0">
              <a:spcBef>
                <a:spcPts val="0"/>
              </a:spcBef>
              <a:spcAft>
                <a:spcPts val="0"/>
              </a:spcAft>
              <a:buSzPts val="2500"/>
              <a:buNone/>
              <a:defRPr sz="3300" b="0" i="0" u="none" strike="noStrike" cap="none">
                <a:latin typeface="Calibri"/>
                <a:ea typeface="Calibri"/>
                <a:cs typeface="Calibri"/>
                <a:sym typeface="Calibri"/>
              </a:defRPr>
            </a:lvl9pPr>
          </a:lstStyle>
          <a:p>
            <a:endParaRPr/>
          </a:p>
        </p:txBody>
      </p:sp>
      <p:sp>
        <p:nvSpPr>
          <p:cNvPr id="61" name="Google Shape;61;p14"/>
          <p:cNvSpPr txBox="1">
            <a:spLocks noGrp="1"/>
          </p:cNvSpPr>
          <p:nvPr>
            <p:ph type="ftr" idx="11"/>
          </p:nvPr>
        </p:nvSpPr>
        <p:spPr>
          <a:xfrm>
            <a:off x="3108960" y="4783454"/>
            <a:ext cx="2926080" cy="257174"/>
          </a:xfrm>
          <a:prstGeom prst="rect">
            <a:avLst/>
          </a:prstGeom>
          <a:noFill/>
          <a:ln>
            <a:noFill/>
          </a:ln>
        </p:spPr>
        <p:txBody>
          <a:bodyPr spcFirstLastPara="1" wrap="square" lIns="166175" tIns="166175" rIns="166175" bIns="166175" anchor="t" anchorCtr="0">
            <a:noAutofit/>
          </a:bodyPr>
          <a:lstStyle>
            <a:lvl1pPr marL="0" marR="0" lvl="0" indent="0" algn="ctr" rtl="0">
              <a:spcBef>
                <a:spcPts val="0"/>
              </a:spcBef>
              <a:spcAft>
                <a:spcPts val="0"/>
              </a:spcAft>
              <a:buSzPts val="2500"/>
              <a:buNone/>
              <a:defRPr sz="3300">
                <a:solidFill>
                  <a:srgbClr val="888888"/>
                </a:solidFill>
              </a:defRPr>
            </a:lvl1pPr>
            <a:lvl2pPr marL="0" marR="0" lvl="1" indent="0" algn="l" rtl="0">
              <a:spcBef>
                <a:spcPts val="0"/>
              </a:spcBef>
              <a:spcAft>
                <a:spcPts val="0"/>
              </a:spcAft>
              <a:buSzPts val="2500"/>
              <a:buNone/>
              <a:defRPr sz="3300" b="0" i="0" u="none" strike="noStrike" cap="none"/>
            </a:lvl2pPr>
            <a:lvl3pPr marL="0" marR="0" lvl="2" indent="0" algn="l" rtl="0">
              <a:spcBef>
                <a:spcPts val="0"/>
              </a:spcBef>
              <a:spcAft>
                <a:spcPts val="0"/>
              </a:spcAft>
              <a:buSzPts val="2500"/>
              <a:buNone/>
              <a:defRPr sz="3300" b="0" i="0" u="none" strike="noStrike" cap="none"/>
            </a:lvl3pPr>
            <a:lvl4pPr marL="0" marR="0" lvl="3" indent="0" algn="l" rtl="0">
              <a:spcBef>
                <a:spcPts val="0"/>
              </a:spcBef>
              <a:spcAft>
                <a:spcPts val="0"/>
              </a:spcAft>
              <a:buSzPts val="2500"/>
              <a:buNone/>
              <a:defRPr sz="3300" b="0" i="0" u="none" strike="noStrike" cap="none"/>
            </a:lvl4pPr>
            <a:lvl5pPr marL="0" marR="0" lvl="4" indent="0" algn="l" rtl="0">
              <a:spcBef>
                <a:spcPts val="0"/>
              </a:spcBef>
              <a:spcAft>
                <a:spcPts val="0"/>
              </a:spcAft>
              <a:buSzPts val="2500"/>
              <a:buNone/>
              <a:defRPr sz="3300" b="0" i="0" u="none" strike="noStrike" cap="none"/>
            </a:lvl5pPr>
            <a:lvl6pPr marL="0" marR="0" lvl="5" indent="0" algn="l" rtl="0">
              <a:spcBef>
                <a:spcPts val="0"/>
              </a:spcBef>
              <a:spcAft>
                <a:spcPts val="0"/>
              </a:spcAft>
              <a:buSzPts val="2500"/>
              <a:buNone/>
              <a:defRPr sz="3300" b="0" i="0" u="none" strike="noStrike" cap="none"/>
            </a:lvl6pPr>
            <a:lvl7pPr marL="0" marR="0" lvl="6" indent="0" algn="l" rtl="0">
              <a:spcBef>
                <a:spcPts val="0"/>
              </a:spcBef>
              <a:spcAft>
                <a:spcPts val="0"/>
              </a:spcAft>
              <a:buSzPts val="2500"/>
              <a:buNone/>
              <a:defRPr sz="3300" b="0" i="0" u="none" strike="noStrike" cap="none"/>
            </a:lvl7pPr>
            <a:lvl8pPr marL="0" marR="0" lvl="7" indent="0" algn="l" rtl="0">
              <a:spcBef>
                <a:spcPts val="0"/>
              </a:spcBef>
              <a:spcAft>
                <a:spcPts val="0"/>
              </a:spcAft>
              <a:buSzPts val="2500"/>
              <a:buNone/>
              <a:defRPr sz="3300" b="0" i="0" u="none" strike="noStrike" cap="none"/>
            </a:lvl8pPr>
            <a:lvl9pPr marL="0" marR="0" lvl="8" indent="0" algn="l" rtl="0">
              <a:spcBef>
                <a:spcPts val="0"/>
              </a:spcBef>
              <a:spcAft>
                <a:spcPts val="0"/>
              </a:spcAft>
              <a:buSzPts val="2500"/>
              <a:buNone/>
              <a:defRPr sz="3300" b="0" i="0" u="none" strike="noStrike" cap="none"/>
            </a:lvl9pPr>
          </a:lstStyle>
          <a:p>
            <a:endParaRPr/>
          </a:p>
        </p:txBody>
      </p:sp>
      <p:sp>
        <p:nvSpPr>
          <p:cNvPr id="62" name="Google Shape;62;p14"/>
          <p:cNvSpPr txBox="1">
            <a:spLocks noGrp="1"/>
          </p:cNvSpPr>
          <p:nvPr>
            <p:ph type="dt" idx="10"/>
          </p:nvPr>
        </p:nvSpPr>
        <p:spPr>
          <a:xfrm>
            <a:off x="457200" y="4783454"/>
            <a:ext cx="2103120" cy="257174"/>
          </a:xfrm>
          <a:prstGeom prst="rect">
            <a:avLst/>
          </a:prstGeom>
          <a:noFill/>
          <a:ln>
            <a:noFill/>
          </a:ln>
        </p:spPr>
        <p:txBody>
          <a:bodyPr spcFirstLastPara="1" wrap="square" lIns="166175" tIns="166175" rIns="166175" bIns="166175" anchor="t" anchorCtr="0">
            <a:noAutofit/>
          </a:bodyPr>
          <a:lstStyle>
            <a:lvl1pPr marL="0" marR="0" lvl="0" indent="0" algn="l" rtl="0">
              <a:spcBef>
                <a:spcPts val="0"/>
              </a:spcBef>
              <a:spcAft>
                <a:spcPts val="0"/>
              </a:spcAft>
              <a:buSzPts val="2500"/>
              <a:buNone/>
              <a:defRPr sz="3300">
                <a:solidFill>
                  <a:srgbClr val="888888"/>
                </a:solidFill>
              </a:defRPr>
            </a:lvl1pPr>
            <a:lvl2pPr marL="0" marR="0" lvl="1" indent="0" algn="l" rtl="0">
              <a:spcBef>
                <a:spcPts val="0"/>
              </a:spcBef>
              <a:spcAft>
                <a:spcPts val="0"/>
              </a:spcAft>
              <a:buSzPts val="2500"/>
              <a:buNone/>
              <a:defRPr sz="3300" b="0" i="0" u="none" strike="noStrike" cap="none"/>
            </a:lvl2pPr>
            <a:lvl3pPr marL="0" marR="0" lvl="2" indent="0" algn="l" rtl="0">
              <a:spcBef>
                <a:spcPts val="0"/>
              </a:spcBef>
              <a:spcAft>
                <a:spcPts val="0"/>
              </a:spcAft>
              <a:buSzPts val="2500"/>
              <a:buNone/>
              <a:defRPr sz="3300" b="0" i="0" u="none" strike="noStrike" cap="none"/>
            </a:lvl3pPr>
            <a:lvl4pPr marL="0" marR="0" lvl="3" indent="0" algn="l" rtl="0">
              <a:spcBef>
                <a:spcPts val="0"/>
              </a:spcBef>
              <a:spcAft>
                <a:spcPts val="0"/>
              </a:spcAft>
              <a:buSzPts val="2500"/>
              <a:buNone/>
              <a:defRPr sz="3300" b="0" i="0" u="none" strike="noStrike" cap="none"/>
            </a:lvl4pPr>
            <a:lvl5pPr marL="0" marR="0" lvl="4" indent="0" algn="l" rtl="0">
              <a:spcBef>
                <a:spcPts val="0"/>
              </a:spcBef>
              <a:spcAft>
                <a:spcPts val="0"/>
              </a:spcAft>
              <a:buSzPts val="2500"/>
              <a:buNone/>
              <a:defRPr sz="3300" b="0" i="0" u="none" strike="noStrike" cap="none"/>
            </a:lvl5pPr>
            <a:lvl6pPr marL="0" marR="0" lvl="5" indent="0" algn="l" rtl="0">
              <a:spcBef>
                <a:spcPts val="0"/>
              </a:spcBef>
              <a:spcAft>
                <a:spcPts val="0"/>
              </a:spcAft>
              <a:buSzPts val="2500"/>
              <a:buNone/>
              <a:defRPr sz="3300" b="0" i="0" u="none" strike="noStrike" cap="none"/>
            </a:lvl6pPr>
            <a:lvl7pPr marL="0" marR="0" lvl="6" indent="0" algn="l" rtl="0">
              <a:spcBef>
                <a:spcPts val="0"/>
              </a:spcBef>
              <a:spcAft>
                <a:spcPts val="0"/>
              </a:spcAft>
              <a:buSzPts val="2500"/>
              <a:buNone/>
              <a:defRPr sz="3300" b="0" i="0" u="none" strike="noStrike" cap="none"/>
            </a:lvl7pPr>
            <a:lvl8pPr marL="0" marR="0" lvl="7" indent="0" algn="l" rtl="0">
              <a:spcBef>
                <a:spcPts val="0"/>
              </a:spcBef>
              <a:spcAft>
                <a:spcPts val="0"/>
              </a:spcAft>
              <a:buSzPts val="2500"/>
              <a:buNone/>
              <a:defRPr sz="3300" b="0" i="0" u="none" strike="noStrike" cap="none"/>
            </a:lvl8pPr>
            <a:lvl9pPr marL="0" marR="0" lvl="8" indent="0" algn="l" rtl="0">
              <a:spcBef>
                <a:spcPts val="0"/>
              </a:spcBef>
              <a:spcAft>
                <a:spcPts val="0"/>
              </a:spcAft>
              <a:buSzPts val="2500"/>
              <a:buNone/>
              <a:defRPr sz="3300" b="0" i="0" u="none" strike="noStrike" cap="none"/>
            </a:lvl9pPr>
          </a:lstStyle>
          <a:p>
            <a:endParaRPr/>
          </a:p>
        </p:txBody>
      </p:sp>
      <p:sp>
        <p:nvSpPr>
          <p:cNvPr id="63" name="Google Shape;63;p14"/>
          <p:cNvSpPr txBox="1">
            <a:spLocks noGrp="1"/>
          </p:cNvSpPr>
          <p:nvPr>
            <p:ph type="sldNum" idx="12"/>
          </p:nvPr>
        </p:nvSpPr>
        <p:spPr>
          <a:xfrm>
            <a:off x="8546894" y="4780387"/>
            <a:ext cx="419413" cy="181202"/>
          </a:xfrm>
          <a:prstGeom prst="rect">
            <a:avLst/>
          </a:prstGeom>
          <a:noFill/>
          <a:ln>
            <a:noFill/>
          </a:ln>
        </p:spPr>
        <p:txBody>
          <a:bodyPr spcFirstLastPara="1" wrap="square" lIns="0" tIns="0" rIns="0" bIns="0" anchor="t" anchorCtr="0">
            <a:noAutofit/>
          </a:bodyPr>
          <a:lstStyle>
            <a:lvl1pPr marL="241300" marR="0" lvl="0" indent="-12700" algn="l" rtl="0">
              <a:lnSpc>
                <a:spcPct val="111333"/>
              </a:lnSpc>
              <a:spcBef>
                <a:spcPts val="0"/>
              </a:spcBef>
              <a:buNone/>
              <a:defRPr sz="1400" b="0" i="0">
                <a:solidFill>
                  <a:srgbClr val="22373A"/>
                </a:solidFill>
                <a:latin typeface="Arial"/>
                <a:ea typeface="Arial"/>
                <a:cs typeface="Arial"/>
                <a:sym typeface="Arial"/>
              </a:defRPr>
            </a:lvl1pPr>
            <a:lvl2pPr marL="241300" marR="0" lvl="1" indent="-12700" algn="l" rtl="0">
              <a:lnSpc>
                <a:spcPct val="111333"/>
              </a:lnSpc>
              <a:spcBef>
                <a:spcPts val="0"/>
              </a:spcBef>
              <a:buNone/>
              <a:defRPr sz="1400" b="0" i="0">
                <a:solidFill>
                  <a:srgbClr val="22373A"/>
                </a:solidFill>
                <a:latin typeface="Arial"/>
                <a:ea typeface="Arial"/>
                <a:cs typeface="Arial"/>
                <a:sym typeface="Arial"/>
              </a:defRPr>
            </a:lvl2pPr>
            <a:lvl3pPr marL="241300" marR="0" lvl="2" indent="-12700" algn="l" rtl="0">
              <a:lnSpc>
                <a:spcPct val="111333"/>
              </a:lnSpc>
              <a:spcBef>
                <a:spcPts val="0"/>
              </a:spcBef>
              <a:buNone/>
              <a:defRPr sz="1400" b="0" i="0">
                <a:solidFill>
                  <a:srgbClr val="22373A"/>
                </a:solidFill>
                <a:latin typeface="Arial"/>
                <a:ea typeface="Arial"/>
                <a:cs typeface="Arial"/>
                <a:sym typeface="Arial"/>
              </a:defRPr>
            </a:lvl3pPr>
            <a:lvl4pPr marL="241300" marR="0" lvl="3" indent="-12700" algn="l" rtl="0">
              <a:lnSpc>
                <a:spcPct val="111333"/>
              </a:lnSpc>
              <a:spcBef>
                <a:spcPts val="0"/>
              </a:spcBef>
              <a:buNone/>
              <a:defRPr sz="1400" b="0" i="0">
                <a:solidFill>
                  <a:srgbClr val="22373A"/>
                </a:solidFill>
                <a:latin typeface="Arial"/>
                <a:ea typeface="Arial"/>
                <a:cs typeface="Arial"/>
                <a:sym typeface="Arial"/>
              </a:defRPr>
            </a:lvl4pPr>
            <a:lvl5pPr marL="241300" marR="0" lvl="4" indent="-12700" algn="l" rtl="0">
              <a:lnSpc>
                <a:spcPct val="111333"/>
              </a:lnSpc>
              <a:spcBef>
                <a:spcPts val="0"/>
              </a:spcBef>
              <a:buNone/>
              <a:defRPr sz="1400" b="0" i="0">
                <a:solidFill>
                  <a:srgbClr val="22373A"/>
                </a:solidFill>
                <a:latin typeface="Arial"/>
                <a:ea typeface="Arial"/>
                <a:cs typeface="Arial"/>
                <a:sym typeface="Arial"/>
              </a:defRPr>
            </a:lvl5pPr>
            <a:lvl6pPr marL="241300" marR="0" lvl="5" indent="-12700" algn="l" rtl="0">
              <a:lnSpc>
                <a:spcPct val="111333"/>
              </a:lnSpc>
              <a:spcBef>
                <a:spcPts val="0"/>
              </a:spcBef>
              <a:buNone/>
              <a:defRPr sz="1400" b="0" i="0">
                <a:solidFill>
                  <a:srgbClr val="22373A"/>
                </a:solidFill>
                <a:latin typeface="Arial"/>
                <a:ea typeface="Arial"/>
                <a:cs typeface="Arial"/>
                <a:sym typeface="Arial"/>
              </a:defRPr>
            </a:lvl6pPr>
            <a:lvl7pPr marL="241300" marR="0" lvl="6" indent="-12700" algn="l" rtl="0">
              <a:lnSpc>
                <a:spcPct val="111333"/>
              </a:lnSpc>
              <a:spcBef>
                <a:spcPts val="0"/>
              </a:spcBef>
              <a:buNone/>
              <a:defRPr sz="1400" b="0" i="0">
                <a:solidFill>
                  <a:srgbClr val="22373A"/>
                </a:solidFill>
                <a:latin typeface="Arial"/>
                <a:ea typeface="Arial"/>
                <a:cs typeface="Arial"/>
                <a:sym typeface="Arial"/>
              </a:defRPr>
            </a:lvl7pPr>
            <a:lvl8pPr marL="241300" marR="0" lvl="7" indent="-12700" algn="l" rtl="0">
              <a:lnSpc>
                <a:spcPct val="111333"/>
              </a:lnSpc>
              <a:spcBef>
                <a:spcPts val="0"/>
              </a:spcBef>
              <a:buNone/>
              <a:defRPr sz="1400" b="0" i="0">
                <a:solidFill>
                  <a:srgbClr val="22373A"/>
                </a:solidFill>
                <a:latin typeface="Arial"/>
                <a:ea typeface="Arial"/>
                <a:cs typeface="Arial"/>
                <a:sym typeface="Arial"/>
              </a:defRPr>
            </a:lvl8pPr>
            <a:lvl9pPr marL="241300" marR="0" lvl="8" indent="-12700" algn="l" rtl="0">
              <a:lnSpc>
                <a:spcPct val="111333"/>
              </a:lnSpc>
              <a:spcBef>
                <a:spcPts val="0"/>
              </a:spcBef>
              <a:buNone/>
              <a:defRPr sz="1400" b="0" i="0">
                <a:solidFill>
                  <a:srgbClr val="22373A"/>
                </a:solidFill>
                <a:latin typeface="Arial"/>
                <a:ea typeface="Arial"/>
                <a:cs typeface="Arial"/>
                <a:sym typeface="Arial"/>
              </a:defRPr>
            </a:lvl9pPr>
          </a:lstStyle>
          <a:p>
            <a:pPr marL="241300" lvl="0" indent="-1270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itle Only">
  <p:cSld name="Title Only">
    <p:bg>
      <p:bgPr>
        <a:solidFill>
          <a:schemeClr val="lt1"/>
        </a:solidFill>
        <a:effectLst/>
      </p:bgPr>
    </p:bg>
    <p:spTree>
      <p:nvGrpSpPr>
        <p:cNvPr id="1" name="Shape 64"/>
        <p:cNvGrpSpPr/>
        <p:nvPr/>
      </p:nvGrpSpPr>
      <p:grpSpPr>
        <a:xfrm>
          <a:off x="0" y="0"/>
          <a:ext cx="0" cy="0"/>
          <a:chOff x="0" y="0"/>
          <a:chExt cx="0" cy="0"/>
        </a:xfrm>
      </p:grpSpPr>
      <p:sp>
        <p:nvSpPr>
          <p:cNvPr id="65" name="Google Shape;65;p15"/>
          <p:cNvSpPr/>
          <p:nvPr/>
        </p:nvSpPr>
        <p:spPr>
          <a:xfrm>
            <a:off x="0" y="0"/>
            <a:ext cx="9140221" cy="5136892"/>
          </a:xfrm>
          <a:custGeom>
            <a:avLst/>
            <a:gdLst/>
            <a:ahLst/>
            <a:cxnLst/>
            <a:rect l="l" t="t" r="r" b="b"/>
            <a:pathLst>
              <a:path w="120000" h="120000" extrusionOk="0">
                <a:moveTo>
                  <a:pt x="0" y="119989"/>
                </a:moveTo>
                <a:lnTo>
                  <a:pt x="119995" y="119989"/>
                </a:lnTo>
                <a:lnTo>
                  <a:pt x="119995" y="0"/>
                </a:lnTo>
                <a:lnTo>
                  <a:pt x="0" y="0"/>
                </a:lnTo>
                <a:lnTo>
                  <a:pt x="0" y="119989"/>
                </a:lnTo>
                <a:close/>
              </a:path>
            </a:pathLst>
          </a:custGeom>
          <a:solidFill>
            <a:srgbClr val="F9F9F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6" name="Google Shape;66;p15"/>
          <p:cNvSpPr txBox="1">
            <a:spLocks noGrp="1"/>
          </p:cNvSpPr>
          <p:nvPr>
            <p:ph type="title"/>
          </p:nvPr>
        </p:nvSpPr>
        <p:spPr>
          <a:xfrm>
            <a:off x="203107" y="127124"/>
            <a:ext cx="8737783" cy="298229"/>
          </a:xfrm>
          <a:prstGeom prst="rect">
            <a:avLst/>
          </a:prstGeom>
          <a:noFill/>
          <a:ln>
            <a:noFill/>
          </a:ln>
        </p:spPr>
        <p:txBody>
          <a:bodyPr spcFirstLastPara="1" wrap="square" lIns="166175" tIns="166175" rIns="166175" bIns="166175" anchor="t" anchorCtr="0">
            <a:noAutofit/>
          </a:bodyPr>
          <a:lstStyle>
            <a:lvl1pPr marL="0" marR="0" lvl="0" indent="0" algn="l" rtl="0">
              <a:spcBef>
                <a:spcPts val="0"/>
              </a:spcBef>
              <a:spcAft>
                <a:spcPts val="0"/>
              </a:spcAft>
              <a:buSzPts val="2500"/>
              <a:buNone/>
              <a:defRPr sz="2000" b="1" i="0" u="none" strike="noStrike" cap="none">
                <a:solidFill>
                  <a:srgbClr val="F9F9F9"/>
                </a:solidFill>
                <a:latin typeface="Arial"/>
                <a:ea typeface="Arial"/>
                <a:cs typeface="Arial"/>
                <a:sym typeface="Arial"/>
              </a:defRPr>
            </a:lvl1pPr>
            <a:lvl2pPr lvl="1" indent="0">
              <a:spcBef>
                <a:spcPts val="0"/>
              </a:spcBef>
              <a:spcAft>
                <a:spcPts val="0"/>
              </a:spcAft>
              <a:buSzPts val="2500"/>
              <a:buNone/>
              <a:defRPr sz="3300"/>
            </a:lvl2pPr>
            <a:lvl3pPr lvl="2" indent="0">
              <a:spcBef>
                <a:spcPts val="0"/>
              </a:spcBef>
              <a:spcAft>
                <a:spcPts val="0"/>
              </a:spcAft>
              <a:buSzPts val="2500"/>
              <a:buNone/>
              <a:defRPr sz="3300"/>
            </a:lvl3pPr>
            <a:lvl4pPr lvl="3" indent="0">
              <a:spcBef>
                <a:spcPts val="0"/>
              </a:spcBef>
              <a:spcAft>
                <a:spcPts val="0"/>
              </a:spcAft>
              <a:buSzPts val="2500"/>
              <a:buNone/>
              <a:defRPr sz="3300"/>
            </a:lvl4pPr>
            <a:lvl5pPr lvl="4" indent="0">
              <a:spcBef>
                <a:spcPts val="0"/>
              </a:spcBef>
              <a:spcAft>
                <a:spcPts val="0"/>
              </a:spcAft>
              <a:buSzPts val="2500"/>
              <a:buNone/>
              <a:defRPr sz="3300"/>
            </a:lvl5pPr>
            <a:lvl6pPr lvl="5" indent="0">
              <a:spcBef>
                <a:spcPts val="0"/>
              </a:spcBef>
              <a:spcAft>
                <a:spcPts val="0"/>
              </a:spcAft>
              <a:buSzPts val="2500"/>
              <a:buNone/>
              <a:defRPr sz="3300"/>
            </a:lvl6pPr>
            <a:lvl7pPr lvl="6" indent="0">
              <a:spcBef>
                <a:spcPts val="0"/>
              </a:spcBef>
              <a:spcAft>
                <a:spcPts val="0"/>
              </a:spcAft>
              <a:buSzPts val="2500"/>
              <a:buNone/>
              <a:defRPr sz="3300"/>
            </a:lvl7pPr>
            <a:lvl8pPr lvl="7" indent="0">
              <a:spcBef>
                <a:spcPts val="0"/>
              </a:spcBef>
              <a:spcAft>
                <a:spcPts val="0"/>
              </a:spcAft>
              <a:buSzPts val="2500"/>
              <a:buNone/>
              <a:defRPr sz="3300"/>
            </a:lvl8pPr>
            <a:lvl9pPr lvl="8" indent="0">
              <a:spcBef>
                <a:spcPts val="0"/>
              </a:spcBef>
              <a:spcAft>
                <a:spcPts val="0"/>
              </a:spcAft>
              <a:buSzPts val="2500"/>
              <a:buNone/>
              <a:defRPr sz="3300"/>
            </a:lvl9pPr>
          </a:lstStyle>
          <a:p>
            <a:endParaRPr/>
          </a:p>
        </p:txBody>
      </p:sp>
      <p:sp>
        <p:nvSpPr>
          <p:cNvPr id="67" name="Google Shape;67;p15"/>
          <p:cNvSpPr txBox="1">
            <a:spLocks noGrp="1"/>
          </p:cNvSpPr>
          <p:nvPr>
            <p:ph type="ftr" idx="11"/>
          </p:nvPr>
        </p:nvSpPr>
        <p:spPr>
          <a:xfrm>
            <a:off x="3108960" y="4783454"/>
            <a:ext cx="2926080" cy="257174"/>
          </a:xfrm>
          <a:prstGeom prst="rect">
            <a:avLst/>
          </a:prstGeom>
          <a:noFill/>
          <a:ln>
            <a:noFill/>
          </a:ln>
        </p:spPr>
        <p:txBody>
          <a:bodyPr spcFirstLastPara="1" wrap="square" lIns="166175" tIns="166175" rIns="166175" bIns="166175" anchor="t" anchorCtr="0">
            <a:noAutofit/>
          </a:bodyPr>
          <a:lstStyle>
            <a:lvl1pPr marL="0" marR="0" lvl="0" indent="0" algn="ctr" rtl="0">
              <a:spcBef>
                <a:spcPts val="0"/>
              </a:spcBef>
              <a:spcAft>
                <a:spcPts val="0"/>
              </a:spcAft>
              <a:buSzPts val="2500"/>
              <a:buNone/>
              <a:defRPr sz="3300">
                <a:solidFill>
                  <a:srgbClr val="888888"/>
                </a:solidFill>
              </a:defRPr>
            </a:lvl1pPr>
            <a:lvl2pPr marL="0" marR="0" lvl="1" indent="0" algn="l" rtl="0">
              <a:spcBef>
                <a:spcPts val="0"/>
              </a:spcBef>
              <a:spcAft>
                <a:spcPts val="0"/>
              </a:spcAft>
              <a:buSzPts val="2500"/>
              <a:buNone/>
              <a:defRPr sz="3300" b="0" i="0" u="none" strike="noStrike" cap="none"/>
            </a:lvl2pPr>
            <a:lvl3pPr marL="0" marR="0" lvl="2" indent="0" algn="l" rtl="0">
              <a:spcBef>
                <a:spcPts val="0"/>
              </a:spcBef>
              <a:spcAft>
                <a:spcPts val="0"/>
              </a:spcAft>
              <a:buSzPts val="2500"/>
              <a:buNone/>
              <a:defRPr sz="3300" b="0" i="0" u="none" strike="noStrike" cap="none"/>
            </a:lvl3pPr>
            <a:lvl4pPr marL="0" marR="0" lvl="3" indent="0" algn="l" rtl="0">
              <a:spcBef>
                <a:spcPts val="0"/>
              </a:spcBef>
              <a:spcAft>
                <a:spcPts val="0"/>
              </a:spcAft>
              <a:buSzPts val="2500"/>
              <a:buNone/>
              <a:defRPr sz="3300" b="0" i="0" u="none" strike="noStrike" cap="none"/>
            </a:lvl4pPr>
            <a:lvl5pPr marL="0" marR="0" lvl="4" indent="0" algn="l" rtl="0">
              <a:spcBef>
                <a:spcPts val="0"/>
              </a:spcBef>
              <a:spcAft>
                <a:spcPts val="0"/>
              </a:spcAft>
              <a:buSzPts val="2500"/>
              <a:buNone/>
              <a:defRPr sz="3300" b="0" i="0" u="none" strike="noStrike" cap="none"/>
            </a:lvl5pPr>
            <a:lvl6pPr marL="0" marR="0" lvl="5" indent="0" algn="l" rtl="0">
              <a:spcBef>
                <a:spcPts val="0"/>
              </a:spcBef>
              <a:spcAft>
                <a:spcPts val="0"/>
              </a:spcAft>
              <a:buSzPts val="2500"/>
              <a:buNone/>
              <a:defRPr sz="3300" b="0" i="0" u="none" strike="noStrike" cap="none"/>
            </a:lvl6pPr>
            <a:lvl7pPr marL="0" marR="0" lvl="6" indent="0" algn="l" rtl="0">
              <a:spcBef>
                <a:spcPts val="0"/>
              </a:spcBef>
              <a:spcAft>
                <a:spcPts val="0"/>
              </a:spcAft>
              <a:buSzPts val="2500"/>
              <a:buNone/>
              <a:defRPr sz="3300" b="0" i="0" u="none" strike="noStrike" cap="none"/>
            </a:lvl7pPr>
            <a:lvl8pPr marL="0" marR="0" lvl="7" indent="0" algn="l" rtl="0">
              <a:spcBef>
                <a:spcPts val="0"/>
              </a:spcBef>
              <a:spcAft>
                <a:spcPts val="0"/>
              </a:spcAft>
              <a:buSzPts val="2500"/>
              <a:buNone/>
              <a:defRPr sz="3300" b="0" i="0" u="none" strike="noStrike" cap="none"/>
            </a:lvl8pPr>
            <a:lvl9pPr marL="0" marR="0" lvl="8" indent="0" algn="l" rtl="0">
              <a:spcBef>
                <a:spcPts val="0"/>
              </a:spcBef>
              <a:spcAft>
                <a:spcPts val="0"/>
              </a:spcAft>
              <a:buSzPts val="2500"/>
              <a:buNone/>
              <a:defRPr sz="3300" b="0" i="0" u="none" strike="noStrike" cap="none"/>
            </a:lvl9pPr>
          </a:lstStyle>
          <a:p>
            <a:endParaRPr/>
          </a:p>
        </p:txBody>
      </p:sp>
      <p:sp>
        <p:nvSpPr>
          <p:cNvPr id="68" name="Google Shape;68;p15"/>
          <p:cNvSpPr txBox="1">
            <a:spLocks noGrp="1"/>
          </p:cNvSpPr>
          <p:nvPr>
            <p:ph type="dt" idx="10"/>
          </p:nvPr>
        </p:nvSpPr>
        <p:spPr>
          <a:xfrm>
            <a:off x="457200" y="4783454"/>
            <a:ext cx="2103120" cy="257174"/>
          </a:xfrm>
          <a:prstGeom prst="rect">
            <a:avLst/>
          </a:prstGeom>
          <a:noFill/>
          <a:ln>
            <a:noFill/>
          </a:ln>
        </p:spPr>
        <p:txBody>
          <a:bodyPr spcFirstLastPara="1" wrap="square" lIns="166175" tIns="166175" rIns="166175" bIns="166175" anchor="t" anchorCtr="0">
            <a:noAutofit/>
          </a:bodyPr>
          <a:lstStyle>
            <a:lvl1pPr marL="0" marR="0" lvl="0" indent="0" algn="l" rtl="0">
              <a:spcBef>
                <a:spcPts val="0"/>
              </a:spcBef>
              <a:spcAft>
                <a:spcPts val="0"/>
              </a:spcAft>
              <a:buSzPts val="2500"/>
              <a:buNone/>
              <a:defRPr sz="3300">
                <a:solidFill>
                  <a:srgbClr val="888888"/>
                </a:solidFill>
              </a:defRPr>
            </a:lvl1pPr>
            <a:lvl2pPr marL="0" marR="0" lvl="1" indent="0" algn="l" rtl="0">
              <a:spcBef>
                <a:spcPts val="0"/>
              </a:spcBef>
              <a:spcAft>
                <a:spcPts val="0"/>
              </a:spcAft>
              <a:buSzPts val="2500"/>
              <a:buNone/>
              <a:defRPr sz="3300" b="0" i="0" u="none" strike="noStrike" cap="none"/>
            </a:lvl2pPr>
            <a:lvl3pPr marL="0" marR="0" lvl="2" indent="0" algn="l" rtl="0">
              <a:spcBef>
                <a:spcPts val="0"/>
              </a:spcBef>
              <a:spcAft>
                <a:spcPts val="0"/>
              </a:spcAft>
              <a:buSzPts val="2500"/>
              <a:buNone/>
              <a:defRPr sz="3300" b="0" i="0" u="none" strike="noStrike" cap="none"/>
            </a:lvl3pPr>
            <a:lvl4pPr marL="0" marR="0" lvl="3" indent="0" algn="l" rtl="0">
              <a:spcBef>
                <a:spcPts val="0"/>
              </a:spcBef>
              <a:spcAft>
                <a:spcPts val="0"/>
              </a:spcAft>
              <a:buSzPts val="2500"/>
              <a:buNone/>
              <a:defRPr sz="3300" b="0" i="0" u="none" strike="noStrike" cap="none"/>
            </a:lvl4pPr>
            <a:lvl5pPr marL="0" marR="0" lvl="4" indent="0" algn="l" rtl="0">
              <a:spcBef>
                <a:spcPts val="0"/>
              </a:spcBef>
              <a:spcAft>
                <a:spcPts val="0"/>
              </a:spcAft>
              <a:buSzPts val="2500"/>
              <a:buNone/>
              <a:defRPr sz="3300" b="0" i="0" u="none" strike="noStrike" cap="none"/>
            </a:lvl5pPr>
            <a:lvl6pPr marL="0" marR="0" lvl="5" indent="0" algn="l" rtl="0">
              <a:spcBef>
                <a:spcPts val="0"/>
              </a:spcBef>
              <a:spcAft>
                <a:spcPts val="0"/>
              </a:spcAft>
              <a:buSzPts val="2500"/>
              <a:buNone/>
              <a:defRPr sz="3300" b="0" i="0" u="none" strike="noStrike" cap="none"/>
            </a:lvl6pPr>
            <a:lvl7pPr marL="0" marR="0" lvl="6" indent="0" algn="l" rtl="0">
              <a:spcBef>
                <a:spcPts val="0"/>
              </a:spcBef>
              <a:spcAft>
                <a:spcPts val="0"/>
              </a:spcAft>
              <a:buSzPts val="2500"/>
              <a:buNone/>
              <a:defRPr sz="3300" b="0" i="0" u="none" strike="noStrike" cap="none"/>
            </a:lvl7pPr>
            <a:lvl8pPr marL="0" marR="0" lvl="7" indent="0" algn="l" rtl="0">
              <a:spcBef>
                <a:spcPts val="0"/>
              </a:spcBef>
              <a:spcAft>
                <a:spcPts val="0"/>
              </a:spcAft>
              <a:buSzPts val="2500"/>
              <a:buNone/>
              <a:defRPr sz="3300" b="0" i="0" u="none" strike="noStrike" cap="none"/>
            </a:lvl8pPr>
            <a:lvl9pPr marL="0" marR="0" lvl="8" indent="0" algn="l" rtl="0">
              <a:spcBef>
                <a:spcPts val="0"/>
              </a:spcBef>
              <a:spcAft>
                <a:spcPts val="0"/>
              </a:spcAft>
              <a:buSzPts val="2500"/>
              <a:buNone/>
              <a:defRPr sz="3300" b="0" i="0" u="none" strike="noStrike" cap="none"/>
            </a:lvl9pPr>
          </a:lstStyle>
          <a:p>
            <a:endParaRPr/>
          </a:p>
        </p:txBody>
      </p:sp>
      <p:sp>
        <p:nvSpPr>
          <p:cNvPr id="69" name="Google Shape;69;p15"/>
          <p:cNvSpPr txBox="1">
            <a:spLocks noGrp="1"/>
          </p:cNvSpPr>
          <p:nvPr>
            <p:ph type="sldNum" idx="12"/>
          </p:nvPr>
        </p:nvSpPr>
        <p:spPr>
          <a:xfrm>
            <a:off x="8546894" y="4780387"/>
            <a:ext cx="419413" cy="181202"/>
          </a:xfrm>
          <a:prstGeom prst="rect">
            <a:avLst/>
          </a:prstGeom>
          <a:noFill/>
          <a:ln>
            <a:noFill/>
          </a:ln>
        </p:spPr>
        <p:txBody>
          <a:bodyPr spcFirstLastPara="1" wrap="square" lIns="0" tIns="0" rIns="0" bIns="0" anchor="t" anchorCtr="0">
            <a:noAutofit/>
          </a:bodyPr>
          <a:lstStyle>
            <a:lvl1pPr marL="241300" marR="0" lvl="0" indent="-12700" algn="l" rtl="0">
              <a:lnSpc>
                <a:spcPct val="111333"/>
              </a:lnSpc>
              <a:spcBef>
                <a:spcPts val="0"/>
              </a:spcBef>
              <a:buNone/>
              <a:defRPr sz="1400" b="0" i="0">
                <a:solidFill>
                  <a:srgbClr val="22373A"/>
                </a:solidFill>
                <a:latin typeface="Arial"/>
                <a:ea typeface="Arial"/>
                <a:cs typeface="Arial"/>
                <a:sym typeface="Arial"/>
              </a:defRPr>
            </a:lvl1pPr>
            <a:lvl2pPr marL="241300" marR="0" lvl="1" indent="-12700" algn="l" rtl="0">
              <a:lnSpc>
                <a:spcPct val="111333"/>
              </a:lnSpc>
              <a:spcBef>
                <a:spcPts val="0"/>
              </a:spcBef>
              <a:buNone/>
              <a:defRPr sz="1400" b="0" i="0">
                <a:solidFill>
                  <a:srgbClr val="22373A"/>
                </a:solidFill>
                <a:latin typeface="Arial"/>
                <a:ea typeface="Arial"/>
                <a:cs typeface="Arial"/>
                <a:sym typeface="Arial"/>
              </a:defRPr>
            </a:lvl2pPr>
            <a:lvl3pPr marL="241300" marR="0" lvl="2" indent="-12700" algn="l" rtl="0">
              <a:lnSpc>
                <a:spcPct val="111333"/>
              </a:lnSpc>
              <a:spcBef>
                <a:spcPts val="0"/>
              </a:spcBef>
              <a:buNone/>
              <a:defRPr sz="1400" b="0" i="0">
                <a:solidFill>
                  <a:srgbClr val="22373A"/>
                </a:solidFill>
                <a:latin typeface="Arial"/>
                <a:ea typeface="Arial"/>
                <a:cs typeface="Arial"/>
                <a:sym typeface="Arial"/>
              </a:defRPr>
            </a:lvl3pPr>
            <a:lvl4pPr marL="241300" marR="0" lvl="3" indent="-12700" algn="l" rtl="0">
              <a:lnSpc>
                <a:spcPct val="111333"/>
              </a:lnSpc>
              <a:spcBef>
                <a:spcPts val="0"/>
              </a:spcBef>
              <a:buNone/>
              <a:defRPr sz="1400" b="0" i="0">
                <a:solidFill>
                  <a:srgbClr val="22373A"/>
                </a:solidFill>
                <a:latin typeface="Arial"/>
                <a:ea typeface="Arial"/>
                <a:cs typeface="Arial"/>
                <a:sym typeface="Arial"/>
              </a:defRPr>
            </a:lvl4pPr>
            <a:lvl5pPr marL="241300" marR="0" lvl="4" indent="-12700" algn="l" rtl="0">
              <a:lnSpc>
                <a:spcPct val="111333"/>
              </a:lnSpc>
              <a:spcBef>
                <a:spcPts val="0"/>
              </a:spcBef>
              <a:buNone/>
              <a:defRPr sz="1400" b="0" i="0">
                <a:solidFill>
                  <a:srgbClr val="22373A"/>
                </a:solidFill>
                <a:latin typeface="Arial"/>
                <a:ea typeface="Arial"/>
                <a:cs typeface="Arial"/>
                <a:sym typeface="Arial"/>
              </a:defRPr>
            </a:lvl5pPr>
            <a:lvl6pPr marL="241300" marR="0" lvl="5" indent="-12700" algn="l" rtl="0">
              <a:lnSpc>
                <a:spcPct val="111333"/>
              </a:lnSpc>
              <a:spcBef>
                <a:spcPts val="0"/>
              </a:spcBef>
              <a:buNone/>
              <a:defRPr sz="1400" b="0" i="0">
                <a:solidFill>
                  <a:srgbClr val="22373A"/>
                </a:solidFill>
                <a:latin typeface="Arial"/>
                <a:ea typeface="Arial"/>
                <a:cs typeface="Arial"/>
                <a:sym typeface="Arial"/>
              </a:defRPr>
            </a:lvl6pPr>
            <a:lvl7pPr marL="241300" marR="0" lvl="6" indent="-12700" algn="l" rtl="0">
              <a:lnSpc>
                <a:spcPct val="111333"/>
              </a:lnSpc>
              <a:spcBef>
                <a:spcPts val="0"/>
              </a:spcBef>
              <a:buNone/>
              <a:defRPr sz="1400" b="0" i="0">
                <a:solidFill>
                  <a:srgbClr val="22373A"/>
                </a:solidFill>
                <a:latin typeface="Arial"/>
                <a:ea typeface="Arial"/>
                <a:cs typeface="Arial"/>
                <a:sym typeface="Arial"/>
              </a:defRPr>
            </a:lvl7pPr>
            <a:lvl8pPr marL="241300" marR="0" lvl="7" indent="-12700" algn="l" rtl="0">
              <a:lnSpc>
                <a:spcPct val="111333"/>
              </a:lnSpc>
              <a:spcBef>
                <a:spcPts val="0"/>
              </a:spcBef>
              <a:buNone/>
              <a:defRPr sz="1400" b="0" i="0">
                <a:solidFill>
                  <a:srgbClr val="22373A"/>
                </a:solidFill>
                <a:latin typeface="Arial"/>
                <a:ea typeface="Arial"/>
                <a:cs typeface="Arial"/>
                <a:sym typeface="Arial"/>
              </a:defRPr>
            </a:lvl8pPr>
            <a:lvl9pPr marL="241300" marR="0" lvl="8" indent="-12700" algn="l" rtl="0">
              <a:lnSpc>
                <a:spcPct val="111333"/>
              </a:lnSpc>
              <a:spcBef>
                <a:spcPts val="0"/>
              </a:spcBef>
              <a:buNone/>
              <a:defRPr sz="1400" b="0" i="0">
                <a:solidFill>
                  <a:srgbClr val="22373A"/>
                </a:solidFill>
                <a:latin typeface="Arial"/>
                <a:ea typeface="Arial"/>
                <a:cs typeface="Arial"/>
                <a:sym typeface="Arial"/>
              </a:defRPr>
            </a:lvl9pPr>
          </a:lstStyle>
          <a:p>
            <a:pPr marL="241300" lvl="0" indent="-1270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70"/>
        <p:cNvGrpSpPr/>
        <p:nvPr/>
      </p:nvGrpSpPr>
      <p:grpSpPr>
        <a:xfrm>
          <a:off x="0" y="0"/>
          <a:ext cx="0" cy="0"/>
          <a:chOff x="0" y="0"/>
          <a:chExt cx="0" cy="0"/>
        </a:xfrm>
      </p:grpSpPr>
      <p:sp>
        <p:nvSpPr>
          <p:cNvPr id="71" name="Google Shape;71;p16"/>
          <p:cNvSpPr txBox="1">
            <a:spLocks noGrp="1"/>
          </p:cNvSpPr>
          <p:nvPr>
            <p:ph type="ftr" idx="11"/>
          </p:nvPr>
        </p:nvSpPr>
        <p:spPr>
          <a:xfrm>
            <a:off x="3108960" y="4783454"/>
            <a:ext cx="2926080" cy="257174"/>
          </a:xfrm>
          <a:prstGeom prst="rect">
            <a:avLst/>
          </a:prstGeom>
          <a:noFill/>
          <a:ln>
            <a:noFill/>
          </a:ln>
        </p:spPr>
        <p:txBody>
          <a:bodyPr spcFirstLastPara="1" wrap="square" lIns="166175" tIns="166175" rIns="166175" bIns="166175" anchor="t" anchorCtr="0">
            <a:noAutofit/>
          </a:bodyPr>
          <a:lstStyle>
            <a:lvl1pPr marL="0" marR="0" lvl="0" indent="0" algn="ctr" rtl="0">
              <a:spcBef>
                <a:spcPts val="0"/>
              </a:spcBef>
              <a:spcAft>
                <a:spcPts val="0"/>
              </a:spcAft>
              <a:buSzPts val="2500"/>
              <a:buNone/>
              <a:defRPr sz="3300">
                <a:solidFill>
                  <a:srgbClr val="888888"/>
                </a:solidFill>
              </a:defRPr>
            </a:lvl1pPr>
            <a:lvl2pPr marL="0" marR="0" lvl="1" indent="0" algn="l" rtl="0">
              <a:spcBef>
                <a:spcPts val="0"/>
              </a:spcBef>
              <a:spcAft>
                <a:spcPts val="0"/>
              </a:spcAft>
              <a:buSzPts val="2500"/>
              <a:buNone/>
              <a:defRPr sz="3300" b="0" i="0" u="none" strike="noStrike" cap="none"/>
            </a:lvl2pPr>
            <a:lvl3pPr marL="0" marR="0" lvl="2" indent="0" algn="l" rtl="0">
              <a:spcBef>
                <a:spcPts val="0"/>
              </a:spcBef>
              <a:spcAft>
                <a:spcPts val="0"/>
              </a:spcAft>
              <a:buSzPts val="2500"/>
              <a:buNone/>
              <a:defRPr sz="3300" b="0" i="0" u="none" strike="noStrike" cap="none"/>
            </a:lvl3pPr>
            <a:lvl4pPr marL="0" marR="0" lvl="3" indent="0" algn="l" rtl="0">
              <a:spcBef>
                <a:spcPts val="0"/>
              </a:spcBef>
              <a:spcAft>
                <a:spcPts val="0"/>
              </a:spcAft>
              <a:buSzPts val="2500"/>
              <a:buNone/>
              <a:defRPr sz="3300" b="0" i="0" u="none" strike="noStrike" cap="none"/>
            </a:lvl4pPr>
            <a:lvl5pPr marL="0" marR="0" lvl="4" indent="0" algn="l" rtl="0">
              <a:spcBef>
                <a:spcPts val="0"/>
              </a:spcBef>
              <a:spcAft>
                <a:spcPts val="0"/>
              </a:spcAft>
              <a:buSzPts val="2500"/>
              <a:buNone/>
              <a:defRPr sz="3300" b="0" i="0" u="none" strike="noStrike" cap="none"/>
            </a:lvl5pPr>
            <a:lvl6pPr marL="0" marR="0" lvl="5" indent="0" algn="l" rtl="0">
              <a:spcBef>
                <a:spcPts val="0"/>
              </a:spcBef>
              <a:spcAft>
                <a:spcPts val="0"/>
              </a:spcAft>
              <a:buSzPts val="2500"/>
              <a:buNone/>
              <a:defRPr sz="3300" b="0" i="0" u="none" strike="noStrike" cap="none"/>
            </a:lvl6pPr>
            <a:lvl7pPr marL="0" marR="0" lvl="6" indent="0" algn="l" rtl="0">
              <a:spcBef>
                <a:spcPts val="0"/>
              </a:spcBef>
              <a:spcAft>
                <a:spcPts val="0"/>
              </a:spcAft>
              <a:buSzPts val="2500"/>
              <a:buNone/>
              <a:defRPr sz="3300" b="0" i="0" u="none" strike="noStrike" cap="none"/>
            </a:lvl7pPr>
            <a:lvl8pPr marL="0" marR="0" lvl="7" indent="0" algn="l" rtl="0">
              <a:spcBef>
                <a:spcPts val="0"/>
              </a:spcBef>
              <a:spcAft>
                <a:spcPts val="0"/>
              </a:spcAft>
              <a:buSzPts val="2500"/>
              <a:buNone/>
              <a:defRPr sz="3300" b="0" i="0" u="none" strike="noStrike" cap="none"/>
            </a:lvl8pPr>
            <a:lvl9pPr marL="0" marR="0" lvl="8" indent="0" algn="l" rtl="0">
              <a:spcBef>
                <a:spcPts val="0"/>
              </a:spcBef>
              <a:spcAft>
                <a:spcPts val="0"/>
              </a:spcAft>
              <a:buSzPts val="2500"/>
              <a:buNone/>
              <a:defRPr sz="3300" b="0" i="0" u="none" strike="noStrike" cap="none"/>
            </a:lvl9pPr>
          </a:lstStyle>
          <a:p>
            <a:endParaRPr/>
          </a:p>
        </p:txBody>
      </p:sp>
      <p:sp>
        <p:nvSpPr>
          <p:cNvPr id="72" name="Google Shape;72;p16"/>
          <p:cNvSpPr txBox="1">
            <a:spLocks noGrp="1"/>
          </p:cNvSpPr>
          <p:nvPr>
            <p:ph type="dt" idx="10"/>
          </p:nvPr>
        </p:nvSpPr>
        <p:spPr>
          <a:xfrm>
            <a:off x="457200" y="4783454"/>
            <a:ext cx="2103120" cy="257174"/>
          </a:xfrm>
          <a:prstGeom prst="rect">
            <a:avLst/>
          </a:prstGeom>
          <a:noFill/>
          <a:ln>
            <a:noFill/>
          </a:ln>
        </p:spPr>
        <p:txBody>
          <a:bodyPr spcFirstLastPara="1" wrap="square" lIns="166175" tIns="166175" rIns="166175" bIns="166175" anchor="t" anchorCtr="0">
            <a:noAutofit/>
          </a:bodyPr>
          <a:lstStyle>
            <a:lvl1pPr marL="0" marR="0" lvl="0" indent="0" algn="l" rtl="0">
              <a:spcBef>
                <a:spcPts val="0"/>
              </a:spcBef>
              <a:spcAft>
                <a:spcPts val="0"/>
              </a:spcAft>
              <a:buSzPts val="2500"/>
              <a:buNone/>
              <a:defRPr sz="3300">
                <a:solidFill>
                  <a:srgbClr val="888888"/>
                </a:solidFill>
              </a:defRPr>
            </a:lvl1pPr>
            <a:lvl2pPr marL="0" marR="0" lvl="1" indent="0" algn="l" rtl="0">
              <a:spcBef>
                <a:spcPts val="0"/>
              </a:spcBef>
              <a:spcAft>
                <a:spcPts val="0"/>
              </a:spcAft>
              <a:buSzPts val="2500"/>
              <a:buNone/>
              <a:defRPr sz="3300" b="0" i="0" u="none" strike="noStrike" cap="none"/>
            </a:lvl2pPr>
            <a:lvl3pPr marL="0" marR="0" lvl="2" indent="0" algn="l" rtl="0">
              <a:spcBef>
                <a:spcPts val="0"/>
              </a:spcBef>
              <a:spcAft>
                <a:spcPts val="0"/>
              </a:spcAft>
              <a:buSzPts val="2500"/>
              <a:buNone/>
              <a:defRPr sz="3300" b="0" i="0" u="none" strike="noStrike" cap="none"/>
            </a:lvl3pPr>
            <a:lvl4pPr marL="0" marR="0" lvl="3" indent="0" algn="l" rtl="0">
              <a:spcBef>
                <a:spcPts val="0"/>
              </a:spcBef>
              <a:spcAft>
                <a:spcPts val="0"/>
              </a:spcAft>
              <a:buSzPts val="2500"/>
              <a:buNone/>
              <a:defRPr sz="3300" b="0" i="0" u="none" strike="noStrike" cap="none"/>
            </a:lvl4pPr>
            <a:lvl5pPr marL="0" marR="0" lvl="4" indent="0" algn="l" rtl="0">
              <a:spcBef>
                <a:spcPts val="0"/>
              </a:spcBef>
              <a:spcAft>
                <a:spcPts val="0"/>
              </a:spcAft>
              <a:buSzPts val="2500"/>
              <a:buNone/>
              <a:defRPr sz="3300" b="0" i="0" u="none" strike="noStrike" cap="none"/>
            </a:lvl5pPr>
            <a:lvl6pPr marL="0" marR="0" lvl="5" indent="0" algn="l" rtl="0">
              <a:spcBef>
                <a:spcPts val="0"/>
              </a:spcBef>
              <a:spcAft>
                <a:spcPts val="0"/>
              </a:spcAft>
              <a:buSzPts val="2500"/>
              <a:buNone/>
              <a:defRPr sz="3300" b="0" i="0" u="none" strike="noStrike" cap="none"/>
            </a:lvl6pPr>
            <a:lvl7pPr marL="0" marR="0" lvl="6" indent="0" algn="l" rtl="0">
              <a:spcBef>
                <a:spcPts val="0"/>
              </a:spcBef>
              <a:spcAft>
                <a:spcPts val="0"/>
              </a:spcAft>
              <a:buSzPts val="2500"/>
              <a:buNone/>
              <a:defRPr sz="3300" b="0" i="0" u="none" strike="noStrike" cap="none"/>
            </a:lvl7pPr>
            <a:lvl8pPr marL="0" marR="0" lvl="7" indent="0" algn="l" rtl="0">
              <a:spcBef>
                <a:spcPts val="0"/>
              </a:spcBef>
              <a:spcAft>
                <a:spcPts val="0"/>
              </a:spcAft>
              <a:buSzPts val="2500"/>
              <a:buNone/>
              <a:defRPr sz="3300" b="0" i="0" u="none" strike="noStrike" cap="none"/>
            </a:lvl8pPr>
            <a:lvl9pPr marL="0" marR="0" lvl="8" indent="0" algn="l" rtl="0">
              <a:spcBef>
                <a:spcPts val="0"/>
              </a:spcBef>
              <a:spcAft>
                <a:spcPts val="0"/>
              </a:spcAft>
              <a:buSzPts val="2500"/>
              <a:buNone/>
              <a:defRPr sz="3300" b="0" i="0" u="none" strike="noStrike" cap="none"/>
            </a:lvl9pPr>
          </a:lstStyle>
          <a:p>
            <a:endParaRPr/>
          </a:p>
        </p:txBody>
      </p:sp>
      <p:sp>
        <p:nvSpPr>
          <p:cNvPr id="73" name="Google Shape;73;p16"/>
          <p:cNvSpPr txBox="1">
            <a:spLocks noGrp="1"/>
          </p:cNvSpPr>
          <p:nvPr>
            <p:ph type="sldNum" idx="12"/>
          </p:nvPr>
        </p:nvSpPr>
        <p:spPr>
          <a:xfrm>
            <a:off x="8546894" y="4780387"/>
            <a:ext cx="419413" cy="181202"/>
          </a:xfrm>
          <a:prstGeom prst="rect">
            <a:avLst/>
          </a:prstGeom>
          <a:noFill/>
          <a:ln>
            <a:noFill/>
          </a:ln>
        </p:spPr>
        <p:txBody>
          <a:bodyPr spcFirstLastPara="1" wrap="square" lIns="0" tIns="0" rIns="0" bIns="0" anchor="t" anchorCtr="0">
            <a:noAutofit/>
          </a:bodyPr>
          <a:lstStyle>
            <a:lvl1pPr marL="241300" marR="0" lvl="0" indent="-12700" algn="l" rtl="0">
              <a:lnSpc>
                <a:spcPct val="111333"/>
              </a:lnSpc>
              <a:spcBef>
                <a:spcPts val="0"/>
              </a:spcBef>
              <a:buNone/>
              <a:defRPr sz="1400" b="0" i="0">
                <a:solidFill>
                  <a:srgbClr val="22373A"/>
                </a:solidFill>
                <a:latin typeface="Arial"/>
                <a:ea typeface="Arial"/>
                <a:cs typeface="Arial"/>
                <a:sym typeface="Arial"/>
              </a:defRPr>
            </a:lvl1pPr>
            <a:lvl2pPr marL="241300" marR="0" lvl="1" indent="-12700" algn="l" rtl="0">
              <a:lnSpc>
                <a:spcPct val="111333"/>
              </a:lnSpc>
              <a:spcBef>
                <a:spcPts val="0"/>
              </a:spcBef>
              <a:buNone/>
              <a:defRPr sz="1400" b="0" i="0">
                <a:solidFill>
                  <a:srgbClr val="22373A"/>
                </a:solidFill>
                <a:latin typeface="Arial"/>
                <a:ea typeface="Arial"/>
                <a:cs typeface="Arial"/>
                <a:sym typeface="Arial"/>
              </a:defRPr>
            </a:lvl2pPr>
            <a:lvl3pPr marL="241300" marR="0" lvl="2" indent="-12700" algn="l" rtl="0">
              <a:lnSpc>
                <a:spcPct val="111333"/>
              </a:lnSpc>
              <a:spcBef>
                <a:spcPts val="0"/>
              </a:spcBef>
              <a:buNone/>
              <a:defRPr sz="1400" b="0" i="0">
                <a:solidFill>
                  <a:srgbClr val="22373A"/>
                </a:solidFill>
                <a:latin typeface="Arial"/>
                <a:ea typeface="Arial"/>
                <a:cs typeface="Arial"/>
                <a:sym typeface="Arial"/>
              </a:defRPr>
            </a:lvl3pPr>
            <a:lvl4pPr marL="241300" marR="0" lvl="3" indent="-12700" algn="l" rtl="0">
              <a:lnSpc>
                <a:spcPct val="111333"/>
              </a:lnSpc>
              <a:spcBef>
                <a:spcPts val="0"/>
              </a:spcBef>
              <a:buNone/>
              <a:defRPr sz="1400" b="0" i="0">
                <a:solidFill>
                  <a:srgbClr val="22373A"/>
                </a:solidFill>
                <a:latin typeface="Arial"/>
                <a:ea typeface="Arial"/>
                <a:cs typeface="Arial"/>
                <a:sym typeface="Arial"/>
              </a:defRPr>
            </a:lvl4pPr>
            <a:lvl5pPr marL="241300" marR="0" lvl="4" indent="-12700" algn="l" rtl="0">
              <a:lnSpc>
                <a:spcPct val="111333"/>
              </a:lnSpc>
              <a:spcBef>
                <a:spcPts val="0"/>
              </a:spcBef>
              <a:buNone/>
              <a:defRPr sz="1400" b="0" i="0">
                <a:solidFill>
                  <a:srgbClr val="22373A"/>
                </a:solidFill>
                <a:latin typeface="Arial"/>
                <a:ea typeface="Arial"/>
                <a:cs typeface="Arial"/>
                <a:sym typeface="Arial"/>
              </a:defRPr>
            </a:lvl5pPr>
            <a:lvl6pPr marL="241300" marR="0" lvl="5" indent="-12700" algn="l" rtl="0">
              <a:lnSpc>
                <a:spcPct val="111333"/>
              </a:lnSpc>
              <a:spcBef>
                <a:spcPts val="0"/>
              </a:spcBef>
              <a:buNone/>
              <a:defRPr sz="1400" b="0" i="0">
                <a:solidFill>
                  <a:srgbClr val="22373A"/>
                </a:solidFill>
                <a:latin typeface="Arial"/>
                <a:ea typeface="Arial"/>
                <a:cs typeface="Arial"/>
                <a:sym typeface="Arial"/>
              </a:defRPr>
            </a:lvl6pPr>
            <a:lvl7pPr marL="241300" marR="0" lvl="6" indent="-12700" algn="l" rtl="0">
              <a:lnSpc>
                <a:spcPct val="111333"/>
              </a:lnSpc>
              <a:spcBef>
                <a:spcPts val="0"/>
              </a:spcBef>
              <a:buNone/>
              <a:defRPr sz="1400" b="0" i="0">
                <a:solidFill>
                  <a:srgbClr val="22373A"/>
                </a:solidFill>
                <a:latin typeface="Arial"/>
                <a:ea typeface="Arial"/>
                <a:cs typeface="Arial"/>
                <a:sym typeface="Arial"/>
              </a:defRPr>
            </a:lvl7pPr>
            <a:lvl8pPr marL="241300" marR="0" lvl="7" indent="-12700" algn="l" rtl="0">
              <a:lnSpc>
                <a:spcPct val="111333"/>
              </a:lnSpc>
              <a:spcBef>
                <a:spcPts val="0"/>
              </a:spcBef>
              <a:buNone/>
              <a:defRPr sz="1400" b="0" i="0">
                <a:solidFill>
                  <a:srgbClr val="22373A"/>
                </a:solidFill>
                <a:latin typeface="Arial"/>
                <a:ea typeface="Arial"/>
                <a:cs typeface="Arial"/>
                <a:sym typeface="Arial"/>
              </a:defRPr>
            </a:lvl8pPr>
            <a:lvl9pPr marL="241300" marR="0" lvl="8" indent="-12700" algn="l" rtl="0">
              <a:lnSpc>
                <a:spcPct val="111333"/>
              </a:lnSpc>
              <a:spcBef>
                <a:spcPts val="0"/>
              </a:spcBef>
              <a:buNone/>
              <a:defRPr sz="1400" b="0" i="0">
                <a:solidFill>
                  <a:srgbClr val="22373A"/>
                </a:solidFill>
                <a:latin typeface="Arial"/>
                <a:ea typeface="Arial"/>
                <a:cs typeface="Arial"/>
                <a:sym typeface="Arial"/>
              </a:defRPr>
            </a:lvl9pPr>
          </a:lstStyle>
          <a:p>
            <a:pPr marL="241300" lvl="0" indent="-1270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203107" y="127124"/>
            <a:ext cx="8737783" cy="298229"/>
          </a:xfrm>
          <a:prstGeom prst="rect">
            <a:avLst/>
          </a:prstGeom>
          <a:noFill/>
          <a:ln>
            <a:noFill/>
          </a:ln>
        </p:spPr>
        <p:txBody>
          <a:bodyPr spcFirstLastPara="1" wrap="square" lIns="166175" tIns="166175" rIns="166175" bIns="166175" anchor="t" anchorCtr="0">
            <a:noAutofit/>
          </a:bodyPr>
          <a:lstStyle>
            <a:lvl1pPr marL="0" marR="0" lvl="0" indent="0" algn="l" rtl="0">
              <a:spcBef>
                <a:spcPts val="0"/>
              </a:spcBef>
              <a:spcAft>
                <a:spcPts val="0"/>
              </a:spcAft>
              <a:buSzPts val="2500"/>
              <a:buNone/>
              <a:defRPr sz="2000" b="1" i="0" u="none" strike="noStrike" cap="none">
                <a:solidFill>
                  <a:srgbClr val="F9F9F9"/>
                </a:solidFill>
                <a:latin typeface="Arial"/>
                <a:ea typeface="Arial"/>
                <a:cs typeface="Arial"/>
                <a:sym typeface="Arial"/>
              </a:defRPr>
            </a:lvl1pPr>
            <a:lvl2pPr lvl="1" indent="0">
              <a:spcBef>
                <a:spcPts val="0"/>
              </a:spcBef>
              <a:spcAft>
                <a:spcPts val="0"/>
              </a:spcAft>
              <a:buSzPts val="2500"/>
              <a:buNone/>
              <a:defRPr sz="3300"/>
            </a:lvl2pPr>
            <a:lvl3pPr lvl="2" indent="0">
              <a:spcBef>
                <a:spcPts val="0"/>
              </a:spcBef>
              <a:spcAft>
                <a:spcPts val="0"/>
              </a:spcAft>
              <a:buSzPts val="2500"/>
              <a:buNone/>
              <a:defRPr sz="3300"/>
            </a:lvl3pPr>
            <a:lvl4pPr lvl="3" indent="0">
              <a:spcBef>
                <a:spcPts val="0"/>
              </a:spcBef>
              <a:spcAft>
                <a:spcPts val="0"/>
              </a:spcAft>
              <a:buSzPts val="2500"/>
              <a:buNone/>
              <a:defRPr sz="3300"/>
            </a:lvl4pPr>
            <a:lvl5pPr lvl="4" indent="0">
              <a:spcBef>
                <a:spcPts val="0"/>
              </a:spcBef>
              <a:spcAft>
                <a:spcPts val="0"/>
              </a:spcAft>
              <a:buSzPts val="2500"/>
              <a:buNone/>
              <a:defRPr sz="3300"/>
            </a:lvl5pPr>
            <a:lvl6pPr lvl="5" indent="0">
              <a:spcBef>
                <a:spcPts val="0"/>
              </a:spcBef>
              <a:spcAft>
                <a:spcPts val="0"/>
              </a:spcAft>
              <a:buSzPts val="2500"/>
              <a:buNone/>
              <a:defRPr sz="3300"/>
            </a:lvl6pPr>
            <a:lvl7pPr lvl="6" indent="0">
              <a:spcBef>
                <a:spcPts val="0"/>
              </a:spcBef>
              <a:spcAft>
                <a:spcPts val="0"/>
              </a:spcAft>
              <a:buSzPts val="2500"/>
              <a:buNone/>
              <a:defRPr sz="3300"/>
            </a:lvl7pPr>
            <a:lvl8pPr lvl="7" indent="0">
              <a:spcBef>
                <a:spcPts val="0"/>
              </a:spcBef>
              <a:spcAft>
                <a:spcPts val="0"/>
              </a:spcAft>
              <a:buSzPts val="2500"/>
              <a:buNone/>
              <a:defRPr sz="3300"/>
            </a:lvl8pPr>
            <a:lvl9pPr lvl="8" indent="0">
              <a:spcBef>
                <a:spcPts val="0"/>
              </a:spcBef>
              <a:spcAft>
                <a:spcPts val="0"/>
              </a:spcAft>
              <a:buSzPts val="2500"/>
              <a:buNone/>
              <a:defRPr sz="3300"/>
            </a:lvl9pPr>
          </a:lstStyle>
          <a:p>
            <a:endParaRPr/>
          </a:p>
        </p:txBody>
      </p:sp>
      <p:sp>
        <p:nvSpPr>
          <p:cNvPr id="76" name="Google Shape;76;p17"/>
          <p:cNvSpPr txBox="1">
            <a:spLocks noGrp="1"/>
          </p:cNvSpPr>
          <p:nvPr>
            <p:ph type="body" idx="1"/>
          </p:nvPr>
        </p:nvSpPr>
        <p:spPr>
          <a:xfrm>
            <a:off x="457200" y="1183004"/>
            <a:ext cx="3977639" cy="3394710"/>
          </a:xfrm>
          <a:prstGeom prst="rect">
            <a:avLst/>
          </a:prstGeom>
          <a:noFill/>
          <a:ln>
            <a:noFill/>
          </a:ln>
        </p:spPr>
        <p:txBody>
          <a:bodyPr spcFirstLastPara="1" wrap="square" lIns="166175" tIns="166175" rIns="166175" bIns="166175" anchor="t" anchorCtr="0">
            <a:noAutofit/>
          </a:bodyPr>
          <a:lstStyle>
            <a:lvl1pPr marL="457200" marR="0" lvl="0" indent="-228600" algn="l" rtl="0">
              <a:spcBef>
                <a:spcPts val="0"/>
              </a:spcBef>
              <a:spcAft>
                <a:spcPts val="0"/>
              </a:spcAft>
              <a:buSzPts val="2500"/>
              <a:buNone/>
              <a:defRPr sz="1800" b="0" i="0" u="none" strike="noStrike" cap="none">
                <a:solidFill>
                  <a:srgbClr val="22373A"/>
                </a:solidFill>
                <a:latin typeface="Arial"/>
                <a:ea typeface="Arial"/>
                <a:cs typeface="Arial"/>
                <a:sym typeface="Arial"/>
              </a:defRPr>
            </a:lvl1pPr>
            <a:lvl2pPr marL="914400" marR="0" lvl="1" indent="-228600" algn="l" rtl="0">
              <a:spcBef>
                <a:spcPts val="0"/>
              </a:spcBef>
              <a:spcAft>
                <a:spcPts val="0"/>
              </a:spcAft>
              <a:buSzPts val="2500"/>
              <a:buNone/>
              <a:defRPr sz="3300" b="0" i="0" u="none" strike="noStrike" cap="none">
                <a:latin typeface="Calibri"/>
                <a:ea typeface="Calibri"/>
                <a:cs typeface="Calibri"/>
                <a:sym typeface="Calibri"/>
              </a:defRPr>
            </a:lvl2pPr>
            <a:lvl3pPr marL="1371600" marR="0" lvl="2" indent="-228600" algn="l" rtl="0">
              <a:spcBef>
                <a:spcPts val="0"/>
              </a:spcBef>
              <a:spcAft>
                <a:spcPts val="0"/>
              </a:spcAft>
              <a:buSzPts val="2500"/>
              <a:buNone/>
              <a:defRPr sz="3300" b="0" i="0" u="none" strike="noStrike" cap="none">
                <a:latin typeface="Calibri"/>
                <a:ea typeface="Calibri"/>
                <a:cs typeface="Calibri"/>
                <a:sym typeface="Calibri"/>
              </a:defRPr>
            </a:lvl3pPr>
            <a:lvl4pPr marL="1828800" marR="0" lvl="3" indent="-228600" algn="l" rtl="0">
              <a:spcBef>
                <a:spcPts val="0"/>
              </a:spcBef>
              <a:spcAft>
                <a:spcPts val="0"/>
              </a:spcAft>
              <a:buSzPts val="2500"/>
              <a:buNone/>
              <a:defRPr sz="3300" b="0" i="0" u="none" strike="noStrike" cap="none">
                <a:latin typeface="Calibri"/>
                <a:ea typeface="Calibri"/>
                <a:cs typeface="Calibri"/>
                <a:sym typeface="Calibri"/>
              </a:defRPr>
            </a:lvl4pPr>
            <a:lvl5pPr marL="2286000" marR="0" lvl="4" indent="-228600" algn="l" rtl="0">
              <a:spcBef>
                <a:spcPts val="0"/>
              </a:spcBef>
              <a:spcAft>
                <a:spcPts val="0"/>
              </a:spcAft>
              <a:buSzPts val="2500"/>
              <a:buNone/>
              <a:defRPr sz="3300" b="0" i="0" u="none" strike="noStrike" cap="none">
                <a:latin typeface="Calibri"/>
                <a:ea typeface="Calibri"/>
                <a:cs typeface="Calibri"/>
                <a:sym typeface="Calibri"/>
              </a:defRPr>
            </a:lvl5pPr>
            <a:lvl6pPr marL="2743200" marR="0" lvl="5" indent="-228600" algn="l" rtl="0">
              <a:spcBef>
                <a:spcPts val="0"/>
              </a:spcBef>
              <a:spcAft>
                <a:spcPts val="0"/>
              </a:spcAft>
              <a:buSzPts val="2500"/>
              <a:buNone/>
              <a:defRPr sz="3300" b="0" i="0" u="none" strike="noStrike" cap="none">
                <a:latin typeface="Calibri"/>
                <a:ea typeface="Calibri"/>
                <a:cs typeface="Calibri"/>
                <a:sym typeface="Calibri"/>
              </a:defRPr>
            </a:lvl6pPr>
            <a:lvl7pPr marL="3200400" marR="0" lvl="6" indent="-228600" algn="l" rtl="0">
              <a:spcBef>
                <a:spcPts val="0"/>
              </a:spcBef>
              <a:spcAft>
                <a:spcPts val="0"/>
              </a:spcAft>
              <a:buSzPts val="2500"/>
              <a:buNone/>
              <a:defRPr sz="3300" b="0" i="0" u="none" strike="noStrike" cap="none">
                <a:latin typeface="Calibri"/>
                <a:ea typeface="Calibri"/>
                <a:cs typeface="Calibri"/>
                <a:sym typeface="Calibri"/>
              </a:defRPr>
            </a:lvl7pPr>
            <a:lvl8pPr marL="3657600" marR="0" lvl="7" indent="-228600" algn="l" rtl="0">
              <a:spcBef>
                <a:spcPts val="0"/>
              </a:spcBef>
              <a:spcAft>
                <a:spcPts val="0"/>
              </a:spcAft>
              <a:buSzPts val="2500"/>
              <a:buNone/>
              <a:defRPr sz="3300" b="0" i="0" u="none" strike="noStrike" cap="none">
                <a:latin typeface="Calibri"/>
                <a:ea typeface="Calibri"/>
                <a:cs typeface="Calibri"/>
                <a:sym typeface="Calibri"/>
              </a:defRPr>
            </a:lvl8pPr>
            <a:lvl9pPr marL="4114800" marR="0" lvl="8" indent="-228600" algn="l" rtl="0">
              <a:spcBef>
                <a:spcPts val="0"/>
              </a:spcBef>
              <a:spcAft>
                <a:spcPts val="0"/>
              </a:spcAft>
              <a:buSzPts val="2500"/>
              <a:buNone/>
              <a:defRPr sz="3300" b="0" i="0" u="none" strike="noStrike" cap="none">
                <a:latin typeface="Calibri"/>
                <a:ea typeface="Calibri"/>
                <a:cs typeface="Calibri"/>
                <a:sym typeface="Calibri"/>
              </a:defRPr>
            </a:lvl9pPr>
          </a:lstStyle>
          <a:p>
            <a:endParaRPr/>
          </a:p>
        </p:txBody>
      </p:sp>
      <p:sp>
        <p:nvSpPr>
          <p:cNvPr id="77" name="Google Shape;77;p17"/>
          <p:cNvSpPr txBox="1">
            <a:spLocks noGrp="1"/>
          </p:cNvSpPr>
          <p:nvPr>
            <p:ph type="body" idx="2"/>
          </p:nvPr>
        </p:nvSpPr>
        <p:spPr>
          <a:xfrm>
            <a:off x="4709159" y="1183004"/>
            <a:ext cx="3977639" cy="3394710"/>
          </a:xfrm>
          <a:prstGeom prst="rect">
            <a:avLst/>
          </a:prstGeom>
          <a:noFill/>
          <a:ln>
            <a:noFill/>
          </a:ln>
        </p:spPr>
        <p:txBody>
          <a:bodyPr spcFirstLastPara="1" wrap="square" lIns="166175" tIns="166175" rIns="166175" bIns="166175" anchor="t" anchorCtr="0">
            <a:noAutofit/>
          </a:bodyPr>
          <a:lstStyle>
            <a:lvl1pPr marL="457200" marR="0" lvl="0" indent="-228600" algn="l" rtl="0">
              <a:spcBef>
                <a:spcPts val="0"/>
              </a:spcBef>
              <a:spcAft>
                <a:spcPts val="0"/>
              </a:spcAft>
              <a:buSzPts val="2500"/>
              <a:buNone/>
              <a:defRPr sz="1800" b="0" i="0" u="none" strike="noStrike" cap="none">
                <a:solidFill>
                  <a:srgbClr val="22373A"/>
                </a:solidFill>
                <a:latin typeface="Arial"/>
                <a:ea typeface="Arial"/>
                <a:cs typeface="Arial"/>
                <a:sym typeface="Arial"/>
              </a:defRPr>
            </a:lvl1pPr>
            <a:lvl2pPr marL="914400" marR="0" lvl="1" indent="-228600" algn="l" rtl="0">
              <a:spcBef>
                <a:spcPts val="0"/>
              </a:spcBef>
              <a:spcAft>
                <a:spcPts val="0"/>
              </a:spcAft>
              <a:buSzPts val="2500"/>
              <a:buNone/>
              <a:defRPr sz="3300" b="0" i="0" u="none" strike="noStrike" cap="none">
                <a:latin typeface="Calibri"/>
                <a:ea typeface="Calibri"/>
                <a:cs typeface="Calibri"/>
                <a:sym typeface="Calibri"/>
              </a:defRPr>
            </a:lvl2pPr>
            <a:lvl3pPr marL="1371600" marR="0" lvl="2" indent="-228600" algn="l" rtl="0">
              <a:spcBef>
                <a:spcPts val="0"/>
              </a:spcBef>
              <a:spcAft>
                <a:spcPts val="0"/>
              </a:spcAft>
              <a:buSzPts val="2500"/>
              <a:buNone/>
              <a:defRPr sz="3300" b="0" i="0" u="none" strike="noStrike" cap="none">
                <a:latin typeface="Calibri"/>
                <a:ea typeface="Calibri"/>
                <a:cs typeface="Calibri"/>
                <a:sym typeface="Calibri"/>
              </a:defRPr>
            </a:lvl3pPr>
            <a:lvl4pPr marL="1828800" marR="0" lvl="3" indent="-228600" algn="l" rtl="0">
              <a:spcBef>
                <a:spcPts val="0"/>
              </a:spcBef>
              <a:spcAft>
                <a:spcPts val="0"/>
              </a:spcAft>
              <a:buSzPts val="2500"/>
              <a:buNone/>
              <a:defRPr sz="3300" b="0" i="0" u="none" strike="noStrike" cap="none">
                <a:latin typeface="Calibri"/>
                <a:ea typeface="Calibri"/>
                <a:cs typeface="Calibri"/>
                <a:sym typeface="Calibri"/>
              </a:defRPr>
            </a:lvl4pPr>
            <a:lvl5pPr marL="2286000" marR="0" lvl="4" indent="-228600" algn="l" rtl="0">
              <a:spcBef>
                <a:spcPts val="0"/>
              </a:spcBef>
              <a:spcAft>
                <a:spcPts val="0"/>
              </a:spcAft>
              <a:buSzPts val="2500"/>
              <a:buNone/>
              <a:defRPr sz="3300" b="0" i="0" u="none" strike="noStrike" cap="none">
                <a:latin typeface="Calibri"/>
                <a:ea typeface="Calibri"/>
                <a:cs typeface="Calibri"/>
                <a:sym typeface="Calibri"/>
              </a:defRPr>
            </a:lvl5pPr>
            <a:lvl6pPr marL="2743200" marR="0" lvl="5" indent="-228600" algn="l" rtl="0">
              <a:spcBef>
                <a:spcPts val="0"/>
              </a:spcBef>
              <a:spcAft>
                <a:spcPts val="0"/>
              </a:spcAft>
              <a:buSzPts val="2500"/>
              <a:buNone/>
              <a:defRPr sz="3300" b="0" i="0" u="none" strike="noStrike" cap="none">
                <a:latin typeface="Calibri"/>
                <a:ea typeface="Calibri"/>
                <a:cs typeface="Calibri"/>
                <a:sym typeface="Calibri"/>
              </a:defRPr>
            </a:lvl6pPr>
            <a:lvl7pPr marL="3200400" marR="0" lvl="6" indent="-228600" algn="l" rtl="0">
              <a:spcBef>
                <a:spcPts val="0"/>
              </a:spcBef>
              <a:spcAft>
                <a:spcPts val="0"/>
              </a:spcAft>
              <a:buSzPts val="2500"/>
              <a:buNone/>
              <a:defRPr sz="3300" b="0" i="0" u="none" strike="noStrike" cap="none">
                <a:latin typeface="Calibri"/>
                <a:ea typeface="Calibri"/>
                <a:cs typeface="Calibri"/>
                <a:sym typeface="Calibri"/>
              </a:defRPr>
            </a:lvl7pPr>
            <a:lvl8pPr marL="3657600" marR="0" lvl="7" indent="-228600" algn="l" rtl="0">
              <a:spcBef>
                <a:spcPts val="0"/>
              </a:spcBef>
              <a:spcAft>
                <a:spcPts val="0"/>
              </a:spcAft>
              <a:buSzPts val="2500"/>
              <a:buNone/>
              <a:defRPr sz="3300" b="0" i="0" u="none" strike="noStrike" cap="none">
                <a:latin typeface="Calibri"/>
                <a:ea typeface="Calibri"/>
                <a:cs typeface="Calibri"/>
                <a:sym typeface="Calibri"/>
              </a:defRPr>
            </a:lvl8pPr>
            <a:lvl9pPr marL="4114800" marR="0" lvl="8" indent="-228600" algn="l" rtl="0">
              <a:spcBef>
                <a:spcPts val="0"/>
              </a:spcBef>
              <a:spcAft>
                <a:spcPts val="0"/>
              </a:spcAft>
              <a:buSzPts val="2500"/>
              <a:buNone/>
              <a:defRPr sz="3300" b="0" i="0" u="none" strike="noStrike" cap="none">
                <a:latin typeface="Calibri"/>
                <a:ea typeface="Calibri"/>
                <a:cs typeface="Calibri"/>
                <a:sym typeface="Calibri"/>
              </a:defRPr>
            </a:lvl9pPr>
          </a:lstStyle>
          <a:p>
            <a:endParaRPr/>
          </a:p>
        </p:txBody>
      </p:sp>
      <p:sp>
        <p:nvSpPr>
          <p:cNvPr id="78" name="Google Shape;78;p17"/>
          <p:cNvSpPr txBox="1">
            <a:spLocks noGrp="1"/>
          </p:cNvSpPr>
          <p:nvPr>
            <p:ph type="ftr" idx="11"/>
          </p:nvPr>
        </p:nvSpPr>
        <p:spPr>
          <a:xfrm>
            <a:off x="3108960" y="4783454"/>
            <a:ext cx="2926080" cy="257174"/>
          </a:xfrm>
          <a:prstGeom prst="rect">
            <a:avLst/>
          </a:prstGeom>
          <a:noFill/>
          <a:ln>
            <a:noFill/>
          </a:ln>
        </p:spPr>
        <p:txBody>
          <a:bodyPr spcFirstLastPara="1" wrap="square" lIns="166175" tIns="166175" rIns="166175" bIns="166175" anchor="t" anchorCtr="0">
            <a:noAutofit/>
          </a:bodyPr>
          <a:lstStyle>
            <a:lvl1pPr marL="0" marR="0" lvl="0" indent="0" algn="ctr" rtl="0">
              <a:spcBef>
                <a:spcPts val="0"/>
              </a:spcBef>
              <a:spcAft>
                <a:spcPts val="0"/>
              </a:spcAft>
              <a:buSzPts val="2500"/>
              <a:buNone/>
              <a:defRPr sz="3300">
                <a:solidFill>
                  <a:srgbClr val="888888"/>
                </a:solidFill>
              </a:defRPr>
            </a:lvl1pPr>
            <a:lvl2pPr marL="0" marR="0" lvl="1" indent="0" algn="l" rtl="0">
              <a:spcBef>
                <a:spcPts val="0"/>
              </a:spcBef>
              <a:spcAft>
                <a:spcPts val="0"/>
              </a:spcAft>
              <a:buSzPts val="2500"/>
              <a:buNone/>
              <a:defRPr sz="3300" b="0" i="0" u="none" strike="noStrike" cap="none"/>
            </a:lvl2pPr>
            <a:lvl3pPr marL="0" marR="0" lvl="2" indent="0" algn="l" rtl="0">
              <a:spcBef>
                <a:spcPts val="0"/>
              </a:spcBef>
              <a:spcAft>
                <a:spcPts val="0"/>
              </a:spcAft>
              <a:buSzPts val="2500"/>
              <a:buNone/>
              <a:defRPr sz="3300" b="0" i="0" u="none" strike="noStrike" cap="none"/>
            </a:lvl3pPr>
            <a:lvl4pPr marL="0" marR="0" lvl="3" indent="0" algn="l" rtl="0">
              <a:spcBef>
                <a:spcPts val="0"/>
              </a:spcBef>
              <a:spcAft>
                <a:spcPts val="0"/>
              </a:spcAft>
              <a:buSzPts val="2500"/>
              <a:buNone/>
              <a:defRPr sz="3300" b="0" i="0" u="none" strike="noStrike" cap="none"/>
            </a:lvl4pPr>
            <a:lvl5pPr marL="0" marR="0" lvl="4" indent="0" algn="l" rtl="0">
              <a:spcBef>
                <a:spcPts val="0"/>
              </a:spcBef>
              <a:spcAft>
                <a:spcPts val="0"/>
              </a:spcAft>
              <a:buSzPts val="2500"/>
              <a:buNone/>
              <a:defRPr sz="3300" b="0" i="0" u="none" strike="noStrike" cap="none"/>
            </a:lvl5pPr>
            <a:lvl6pPr marL="0" marR="0" lvl="5" indent="0" algn="l" rtl="0">
              <a:spcBef>
                <a:spcPts val="0"/>
              </a:spcBef>
              <a:spcAft>
                <a:spcPts val="0"/>
              </a:spcAft>
              <a:buSzPts val="2500"/>
              <a:buNone/>
              <a:defRPr sz="3300" b="0" i="0" u="none" strike="noStrike" cap="none"/>
            </a:lvl6pPr>
            <a:lvl7pPr marL="0" marR="0" lvl="6" indent="0" algn="l" rtl="0">
              <a:spcBef>
                <a:spcPts val="0"/>
              </a:spcBef>
              <a:spcAft>
                <a:spcPts val="0"/>
              </a:spcAft>
              <a:buSzPts val="2500"/>
              <a:buNone/>
              <a:defRPr sz="3300" b="0" i="0" u="none" strike="noStrike" cap="none"/>
            </a:lvl7pPr>
            <a:lvl8pPr marL="0" marR="0" lvl="7" indent="0" algn="l" rtl="0">
              <a:spcBef>
                <a:spcPts val="0"/>
              </a:spcBef>
              <a:spcAft>
                <a:spcPts val="0"/>
              </a:spcAft>
              <a:buSzPts val="2500"/>
              <a:buNone/>
              <a:defRPr sz="3300" b="0" i="0" u="none" strike="noStrike" cap="none"/>
            </a:lvl8pPr>
            <a:lvl9pPr marL="0" marR="0" lvl="8" indent="0" algn="l" rtl="0">
              <a:spcBef>
                <a:spcPts val="0"/>
              </a:spcBef>
              <a:spcAft>
                <a:spcPts val="0"/>
              </a:spcAft>
              <a:buSzPts val="2500"/>
              <a:buNone/>
              <a:defRPr sz="3300" b="0" i="0" u="none" strike="noStrike" cap="none"/>
            </a:lvl9pPr>
          </a:lstStyle>
          <a:p>
            <a:endParaRPr/>
          </a:p>
        </p:txBody>
      </p:sp>
      <p:sp>
        <p:nvSpPr>
          <p:cNvPr id="79" name="Google Shape;79;p17"/>
          <p:cNvSpPr txBox="1">
            <a:spLocks noGrp="1"/>
          </p:cNvSpPr>
          <p:nvPr>
            <p:ph type="dt" idx="10"/>
          </p:nvPr>
        </p:nvSpPr>
        <p:spPr>
          <a:xfrm>
            <a:off x="457200" y="4783454"/>
            <a:ext cx="2103120" cy="257174"/>
          </a:xfrm>
          <a:prstGeom prst="rect">
            <a:avLst/>
          </a:prstGeom>
          <a:noFill/>
          <a:ln>
            <a:noFill/>
          </a:ln>
        </p:spPr>
        <p:txBody>
          <a:bodyPr spcFirstLastPara="1" wrap="square" lIns="166175" tIns="166175" rIns="166175" bIns="166175" anchor="t" anchorCtr="0">
            <a:noAutofit/>
          </a:bodyPr>
          <a:lstStyle>
            <a:lvl1pPr marL="0" marR="0" lvl="0" indent="0" algn="l" rtl="0">
              <a:spcBef>
                <a:spcPts val="0"/>
              </a:spcBef>
              <a:spcAft>
                <a:spcPts val="0"/>
              </a:spcAft>
              <a:buSzPts val="2500"/>
              <a:buNone/>
              <a:defRPr sz="3300">
                <a:solidFill>
                  <a:srgbClr val="888888"/>
                </a:solidFill>
              </a:defRPr>
            </a:lvl1pPr>
            <a:lvl2pPr marL="0" marR="0" lvl="1" indent="0" algn="l" rtl="0">
              <a:spcBef>
                <a:spcPts val="0"/>
              </a:spcBef>
              <a:spcAft>
                <a:spcPts val="0"/>
              </a:spcAft>
              <a:buSzPts val="2500"/>
              <a:buNone/>
              <a:defRPr sz="3300" b="0" i="0" u="none" strike="noStrike" cap="none"/>
            </a:lvl2pPr>
            <a:lvl3pPr marL="0" marR="0" lvl="2" indent="0" algn="l" rtl="0">
              <a:spcBef>
                <a:spcPts val="0"/>
              </a:spcBef>
              <a:spcAft>
                <a:spcPts val="0"/>
              </a:spcAft>
              <a:buSzPts val="2500"/>
              <a:buNone/>
              <a:defRPr sz="3300" b="0" i="0" u="none" strike="noStrike" cap="none"/>
            </a:lvl3pPr>
            <a:lvl4pPr marL="0" marR="0" lvl="3" indent="0" algn="l" rtl="0">
              <a:spcBef>
                <a:spcPts val="0"/>
              </a:spcBef>
              <a:spcAft>
                <a:spcPts val="0"/>
              </a:spcAft>
              <a:buSzPts val="2500"/>
              <a:buNone/>
              <a:defRPr sz="3300" b="0" i="0" u="none" strike="noStrike" cap="none"/>
            </a:lvl4pPr>
            <a:lvl5pPr marL="0" marR="0" lvl="4" indent="0" algn="l" rtl="0">
              <a:spcBef>
                <a:spcPts val="0"/>
              </a:spcBef>
              <a:spcAft>
                <a:spcPts val="0"/>
              </a:spcAft>
              <a:buSzPts val="2500"/>
              <a:buNone/>
              <a:defRPr sz="3300" b="0" i="0" u="none" strike="noStrike" cap="none"/>
            </a:lvl5pPr>
            <a:lvl6pPr marL="0" marR="0" lvl="5" indent="0" algn="l" rtl="0">
              <a:spcBef>
                <a:spcPts val="0"/>
              </a:spcBef>
              <a:spcAft>
                <a:spcPts val="0"/>
              </a:spcAft>
              <a:buSzPts val="2500"/>
              <a:buNone/>
              <a:defRPr sz="3300" b="0" i="0" u="none" strike="noStrike" cap="none"/>
            </a:lvl6pPr>
            <a:lvl7pPr marL="0" marR="0" lvl="6" indent="0" algn="l" rtl="0">
              <a:spcBef>
                <a:spcPts val="0"/>
              </a:spcBef>
              <a:spcAft>
                <a:spcPts val="0"/>
              </a:spcAft>
              <a:buSzPts val="2500"/>
              <a:buNone/>
              <a:defRPr sz="3300" b="0" i="0" u="none" strike="noStrike" cap="none"/>
            </a:lvl7pPr>
            <a:lvl8pPr marL="0" marR="0" lvl="7" indent="0" algn="l" rtl="0">
              <a:spcBef>
                <a:spcPts val="0"/>
              </a:spcBef>
              <a:spcAft>
                <a:spcPts val="0"/>
              </a:spcAft>
              <a:buSzPts val="2500"/>
              <a:buNone/>
              <a:defRPr sz="3300" b="0" i="0" u="none" strike="noStrike" cap="none"/>
            </a:lvl8pPr>
            <a:lvl9pPr marL="0" marR="0" lvl="8" indent="0" algn="l" rtl="0">
              <a:spcBef>
                <a:spcPts val="0"/>
              </a:spcBef>
              <a:spcAft>
                <a:spcPts val="0"/>
              </a:spcAft>
              <a:buSzPts val="2500"/>
              <a:buNone/>
              <a:defRPr sz="3300" b="0" i="0" u="none" strike="noStrike" cap="none"/>
            </a:lvl9pPr>
          </a:lstStyle>
          <a:p>
            <a:endParaRPr/>
          </a:p>
        </p:txBody>
      </p:sp>
      <p:sp>
        <p:nvSpPr>
          <p:cNvPr id="80" name="Google Shape;80;p17"/>
          <p:cNvSpPr txBox="1">
            <a:spLocks noGrp="1"/>
          </p:cNvSpPr>
          <p:nvPr>
            <p:ph type="sldNum" idx="12"/>
          </p:nvPr>
        </p:nvSpPr>
        <p:spPr>
          <a:xfrm>
            <a:off x="8546894" y="4780387"/>
            <a:ext cx="419413" cy="181202"/>
          </a:xfrm>
          <a:prstGeom prst="rect">
            <a:avLst/>
          </a:prstGeom>
          <a:noFill/>
          <a:ln>
            <a:noFill/>
          </a:ln>
        </p:spPr>
        <p:txBody>
          <a:bodyPr spcFirstLastPara="1" wrap="square" lIns="0" tIns="0" rIns="0" bIns="0" anchor="t" anchorCtr="0">
            <a:noAutofit/>
          </a:bodyPr>
          <a:lstStyle>
            <a:lvl1pPr marL="241300" marR="0" lvl="0" indent="-12700" algn="l" rtl="0">
              <a:lnSpc>
                <a:spcPct val="111333"/>
              </a:lnSpc>
              <a:spcBef>
                <a:spcPts val="0"/>
              </a:spcBef>
              <a:buNone/>
              <a:defRPr sz="1400" b="0" i="0">
                <a:solidFill>
                  <a:srgbClr val="22373A"/>
                </a:solidFill>
                <a:latin typeface="Arial"/>
                <a:ea typeface="Arial"/>
                <a:cs typeface="Arial"/>
                <a:sym typeface="Arial"/>
              </a:defRPr>
            </a:lvl1pPr>
            <a:lvl2pPr marL="241300" marR="0" lvl="1" indent="-12700" algn="l" rtl="0">
              <a:lnSpc>
                <a:spcPct val="111333"/>
              </a:lnSpc>
              <a:spcBef>
                <a:spcPts val="0"/>
              </a:spcBef>
              <a:buNone/>
              <a:defRPr sz="1400" b="0" i="0">
                <a:solidFill>
                  <a:srgbClr val="22373A"/>
                </a:solidFill>
                <a:latin typeface="Arial"/>
                <a:ea typeface="Arial"/>
                <a:cs typeface="Arial"/>
                <a:sym typeface="Arial"/>
              </a:defRPr>
            </a:lvl2pPr>
            <a:lvl3pPr marL="241300" marR="0" lvl="2" indent="-12700" algn="l" rtl="0">
              <a:lnSpc>
                <a:spcPct val="111333"/>
              </a:lnSpc>
              <a:spcBef>
                <a:spcPts val="0"/>
              </a:spcBef>
              <a:buNone/>
              <a:defRPr sz="1400" b="0" i="0">
                <a:solidFill>
                  <a:srgbClr val="22373A"/>
                </a:solidFill>
                <a:latin typeface="Arial"/>
                <a:ea typeface="Arial"/>
                <a:cs typeface="Arial"/>
                <a:sym typeface="Arial"/>
              </a:defRPr>
            </a:lvl3pPr>
            <a:lvl4pPr marL="241300" marR="0" lvl="3" indent="-12700" algn="l" rtl="0">
              <a:lnSpc>
                <a:spcPct val="111333"/>
              </a:lnSpc>
              <a:spcBef>
                <a:spcPts val="0"/>
              </a:spcBef>
              <a:buNone/>
              <a:defRPr sz="1400" b="0" i="0">
                <a:solidFill>
                  <a:srgbClr val="22373A"/>
                </a:solidFill>
                <a:latin typeface="Arial"/>
                <a:ea typeface="Arial"/>
                <a:cs typeface="Arial"/>
                <a:sym typeface="Arial"/>
              </a:defRPr>
            </a:lvl4pPr>
            <a:lvl5pPr marL="241300" marR="0" lvl="4" indent="-12700" algn="l" rtl="0">
              <a:lnSpc>
                <a:spcPct val="111333"/>
              </a:lnSpc>
              <a:spcBef>
                <a:spcPts val="0"/>
              </a:spcBef>
              <a:buNone/>
              <a:defRPr sz="1400" b="0" i="0">
                <a:solidFill>
                  <a:srgbClr val="22373A"/>
                </a:solidFill>
                <a:latin typeface="Arial"/>
                <a:ea typeface="Arial"/>
                <a:cs typeface="Arial"/>
                <a:sym typeface="Arial"/>
              </a:defRPr>
            </a:lvl5pPr>
            <a:lvl6pPr marL="241300" marR="0" lvl="5" indent="-12700" algn="l" rtl="0">
              <a:lnSpc>
                <a:spcPct val="111333"/>
              </a:lnSpc>
              <a:spcBef>
                <a:spcPts val="0"/>
              </a:spcBef>
              <a:buNone/>
              <a:defRPr sz="1400" b="0" i="0">
                <a:solidFill>
                  <a:srgbClr val="22373A"/>
                </a:solidFill>
                <a:latin typeface="Arial"/>
                <a:ea typeface="Arial"/>
                <a:cs typeface="Arial"/>
                <a:sym typeface="Arial"/>
              </a:defRPr>
            </a:lvl6pPr>
            <a:lvl7pPr marL="241300" marR="0" lvl="6" indent="-12700" algn="l" rtl="0">
              <a:lnSpc>
                <a:spcPct val="111333"/>
              </a:lnSpc>
              <a:spcBef>
                <a:spcPts val="0"/>
              </a:spcBef>
              <a:buNone/>
              <a:defRPr sz="1400" b="0" i="0">
                <a:solidFill>
                  <a:srgbClr val="22373A"/>
                </a:solidFill>
                <a:latin typeface="Arial"/>
                <a:ea typeface="Arial"/>
                <a:cs typeface="Arial"/>
                <a:sym typeface="Arial"/>
              </a:defRPr>
            </a:lvl7pPr>
            <a:lvl8pPr marL="241300" marR="0" lvl="7" indent="-12700" algn="l" rtl="0">
              <a:lnSpc>
                <a:spcPct val="111333"/>
              </a:lnSpc>
              <a:spcBef>
                <a:spcPts val="0"/>
              </a:spcBef>
              <a:buNone/>
              <a:defRPr sz="1400" b="0" i="0">
                <a:solidFill>
                  <a:srgbClr val="22373A"/>
                </a:solidFill>
                <a:latin typeface="Arial"/>
                <a:ea typeface="Arial"/>
                <a:cs typeface="Arial"/>
                <a:sym typeface="Arial"/>
              </a:defRPr>
            </a:lvl8pPr>
            <a:lvl9pPr marL="241300" marR="0" lvl="8" indent="-12700" algn="l" rtl="0">
              <a:lnSpc>
                <a:spcPct val="111333"/>
              </a:lnSpc>
              <a:spcBef>
                <a:spcPts val="0"/>
              </a:spcBef>
              <a:buNone/>
              <a:defRPr sz="1400" b="0" i="0">
                <a:solidFill>
                  <a:srgbClr val="22373A"/>
                </a:solidFill>
                <a:latin typeface="Arial"/>
                <a:ea typeface="Arial"/>
                <a:cs typeface="Arial"/>
                <a:sym typeface="Arial"/>
              </a:defRPr>
            </a:lvl9pPr>
          </a:lstStyle>
          <a:p>
            <a:pPr marL="241300" lvl="0" indent="-1270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81"/>
        <p:cNvGrpSpPr/>
        <p:nvPr/>
      </p:nvGrpSpPr>
      <p:grpSpPr>
        <a:xfrm>
          <a:off x="0" y="0"/>
          <a:ext cx="0" cy="0"/>
          <a:chOff x="0" y="0"/>
          <a:chExt cx="0" cy="0"/>
        </a:xfrm>
      </p:grpSpPr>
      <p:sp>
        <p:nvSpPr>
          <p:cNvPr id="82" name="Google Shape;82;p18"/>
          <p:cNvSpPr txBox="1">
            <a:spLocks noGrp="1"/>
          </p:cNvSpPr>
          <p:nvPr>
            <p:ph type="ctrTitle"/>
          </p:nvPr>
        </p:nvSpPr>
        <p:spPr>
          <a:xfrm>
            <a:off x="685799" y="1594484"/>
            <a:ext cx="7772400" cy="1080134"/>
          </a:xfrm>
          <a:prstGeom prst="rect">
            <a:avLst/>
          </a:prstGeom>
          <a:noFill/>
          <a:ln>
            <a:noFill/>
          </a:ln>
        </p:spPr>
        <p:txBody>
          <a:bodyPr spcFirstLastPara="1" wrap="square" lIns="166175" tIns="166175" rIns="166175" bIns="166175" anchor="t" anchorCtr="0">
            <a:noAutofit/>
          </a:bodyPr>
          <a:lstStyle>
            <a:lvl1pPr marL="0" marR="0" lvl="0" indent="0" algn="l" rtl="0">
              <a:spcBef>
                <a:spcPts val="0"/>
              </a:spcBef>
              <a:spcAft>
                <a:spcPts val="0"/>
              </a:spcAft>
              <a:buSzPts val="2500"/>
              <a:buNone/>
              <a:defRPr sz="2000" b="1" i="0" u="none" strike="noStrike" cap="none">
                <a:solidFill>
                  <a:srgbClr val="F9F9F9"/>
                </a:solidFill>
                <a:latin typeface="Arial"/>
                <a:ea typeface="Arial"/>
                <a:cs typeface="Arial"/>
                <a:sym typeface="Arial"/>
              </a:defRPr>
            </a:lvl1pPr>
            <a:lvl2pPr lvl="1" indent="0">
              <a:spcBef>
                <a:spcPts val="0"/>
              </a:spcBef>
              <a:spcAft>
                <a:spcPts val="0"/>
              </a:spcAft>
              <a:buSzPts val="2500"/>
              <a:buNone/>
              <a:defRPr sz="3300"/>
            </a:lvl2pPr>
            <a:lvl3pPr lvl="2" indent="0">
              <a:spcBef>
                <a:spcPts val="0"/>
              </a:spcBef>
              <a:spcAft>
                <a:spcPts val="0"/>
              </a:spcAft>
              <a:buSzPts val="2500"/>
              <a:buNone/>
              <a:defRPr sz="3300"/>
            </a:lvl3pPr>
            <a:lvl4pPr lvl="3" indent="0">
              <a:spcBef>
                <a:spcPts val="0"/>
              </a:spcBef>
              <a:spcAft>
                <a:spcPts val="0"/>
              </a:spcAft>
              <a:buSzPts val="2500"/>
              <a:buNone/>
              <a:defRPr sz="3300"/>
            </a:lvl4pPr>
            <a:lvl5pPr lvl="4" indent="0">
              <a:spcBef>
                <a:spcPts val="0"/>
              </a:spcBef>
              <a:spcAft>
                <a:spcPts val="0"/>
              </a:spcAft>
              <a:buSzPts val="2500"/>
              <a:buNone/>
              <a:defRPr sz="3300"/>
            </a:lvl5pPr>
            <a:lvl6pPr lvl="5" indent="0">
              <a:spcBef>
                <a:spcPts val="0"/>
              </a:spcBef>
              <a:spcAft>
                <a:spcPts val="0"/>
              </a:spcAft>
              <a:buSzPts val="2500"/>
              <a:buNone/>
              <a:defRPr sz="3300"/>
            </a:lvl6pPr>
            <a:lvl7pPr lvl="6" indent="0">
              <a:spcBef>
                <a:spcPts val="0"/>
              </a:spcBef>
              <a:spcAft>
                <a:spcPts val="0"/>
              </a:spcAft>
              <a:buSzPts val="2500"/>
              <a:buNone/>
              <a:defRPr sz="3300"/>
            </a:lvl7pPr>
            <a:lvl8pPr lvl="7" indent="0">
              <a:spcBef>
                <a:spcPts val="0"/>
              </a:spcBef>
              <a:spcAft>
                <a:spcPts val="0"/>
              </a:spcAft>
              <a:buSzPts val="2500"/>
              <a:buNone/>
              <a:defRPr sz="3300"/>
            </a:lvl8pPr>
            <a:lvl9pPr lvl="8" indent="0">
              <a:spcBef>
                <a:spcPts val="0"/>
              </a:spcBef>
              <a:spcAft>
                <a:spcPts val="0"/>
              </a:spcAft>
              <a:buSzPts val="2500"/>
              <a:buNone/>
              <a:defRPr sz="3300"/>
            </a:lvl9pPr>
          </a:lstStyle>
          <a:p>
            <a:endParaRPr/>
          </a:p>
        </p:txBody>
      </p:sp>
      <p:sp>
        <p:nvSpPr>
          <p:cNvPr id="83" name="Google Shape;83;p18"/>
          <p:cNvSpPr txBox="1">
            <a:spLocks noGrp="1"/>
          </p:cNvSpPr>
          <p:nvPr>
            <p:ph type="subTitle" idx="1"/>
          </p:nvPr>
        </p:nvSpPr>
        <p:spPr>
          <a:xfrm>
            <a:off x="1371600" y="2880360"/>
            <a:ext cx="6400800" cy="1285874"/>
          </a:xfrm>
          <a:prstGeom prst="rect">
            <a:avLst/>
          </a:prstGeom>
          <a:noFill/>
          <a:ln>
            <a:noFill/>
          </a:ln>
        </p:spPr>
        <p:txBody>
          <a:bodyPr spcFirstLastPara="1" wrap="square" lIns="166175" tIns="166175" rIns="166175" bIns="166175" anchor="t" anchorCtr="0">
            <a:noAutofit/>
          </a:bodyPr>
          <a:lstStyle>
            <a:lvl1pPr marL="0" marR="0" lvl="0" indent="0" algn="l" rtl="0">
              <a:spcBef>
                <a:spcPts val="0"/>
              </a:spcBef>
              <a:spcAft>
                <a:spcPts val="0"/>
              </a:spcAft>
              <a:buSzPts val="2500"/>
              <a:buNone/>
              <a:defRPr sz="1800" b="0" i="0" u="none" strike="noStrike" cap="none">
                <a:solidFill>
                  <a:srgbClr val="22373A"/>
                </a:solidFill>
                <a:latin typeface="Arial"/>
                <a:ea typeface="Arial"/>
                <a:cs typeface="Arial"/>
                <a:sym typeface="Arial"/>
              </a:defRPr>
            </a:lvl1pPr>
            <a:lvl2pPr marL="825500" marR="0" lvl="1" indent="0" algn="l" rtl="0">
              <a:spcBef>
                <a:spcPts val="0"/>
              </a:spcBef>
              <a:spcAft>
                <a:spcPts val="0"/>
              </a:spcAft>
              <a:buSzPts val="2500"/>
              <a:buNone/>
              <a:defRPr sz="3300" b="0" i="0" u="none" strike="noStrike" cap="none">
                <a:latin typeface="Calibri"/>
                <a:ea typeface="Calibri"/>
                <a:cs typeface="Calibri"/>
                <a:sym typeface="Calibri"/>
              </a:defRPr>
            </a:lvl2pPr>
            <a:lvl3pPr marL="1663700" marR="0" lvl="2" indent="0" algn="l" rtl="0">
              <a:spcBef>
                <a:spcPts val="0"/>
              </a:spcBef>
              <a:spcAft>
                <a:spcPts val="0"/>
              </a:spcAft>
              <a:buSzPts val="2500"/>
              <a:buNone/>
              <a:defRPr sz="3300" b="0" i="0" u="none" strike="noStrike" cap="none">
                <a:latin typeface="Calibri"/>
                <a:ea typeface="Calibri"/>
                <a:cs typeface="Calibri"/>
                <a:sym typeface="Calibri"/>
              </a:defRPr>
            </a:lvl3pPr>
            <a:lvl4pPr marL="2489200" marR="0" lvl="3" indent="0" algn="l" rtl="0">
              <a:spcBef>
                <a:spcPts val="0"/>
              </a:spcBef>
              <a:spcAft>
                <a:spcPts val="0"/>
              </a:spcAft>
              <a:buSzPts val="2500"/>
              <a:buNone/>
              <a:defRPr sz="3300" b="0" i="0" u="none" strike="noStrike" cap="none">
                <a:latin typeface="Calibri"/>
                <a:ea typeface="Calibri"/>
                <a:cs typeface="Calibri"/>
                <a:sym typeface="Calibri"/>
              </a:defRPr>
            </a:lvl4pPr>
            <a:lvl5pPr marL="3327400" marR="0" lvl="4" indent="0" algn="l" rtl="0">
              <a:spcBef>
                <a:spcPts val="0"/>
              </a:spcBef>
              <a:spcAft>
                <a:spcPts val="0"/>
              </a:spcAft>
              <a:buSzPts val="2500"/>
              <a:buNone/>
              <a:defRPr sz="3300" b="0" i="0" u="none" strike="noStrike" cap="none">
                <a:latin typeface="Calibri"/>
                <a:ea typeface="Calibri"/>
                <a:cs typeface="Calibri"/>
                <a:sym typeface="Calibri"/>
              </a:defRPr>
            </a:lvl5pPr>
            <a:lvl6pPr marL="4152900" marR="0" lvl="5" indent="0" algn="l" rtl="0">
              <a:spcBef>
                <a:spcPts val="0"/>
              </a:spcBef>
              <a:spcAft>
                <a:spcPts val="0"/>
              </a:spcAft>
              <a:buSzPts val="2500"/>
              <a:buNone/>
              <a:defRPr sz="3300" b="0" i="0" u="none" strike="noStrike" cap="none">
                <a:latin typeface="Calibri"/>
                <a:ea typeface="Calibri"/>
                <a:cs typeface="Calibri"/>
                <a:sym typeface="Calibri"/>
              </a:defRPr>
            </a:lvl6pPr>
            <a:lvl7pPr marL="4991100" marR="0" lvl="6" indent="0" algn="l" rtl="0">
              <a:spcBef>
                <a:spcPts val="0"/>
              </a:spcBef>
              <a:spcAft>
                <a:spcPts val="0"/>
              </a:spcAft>
              <a:buSzPts val="2500"/>
              <a:buNone/>
              <a:defRPr sz="3300" b="0" i="0" u="none" strike="noStrike" cap="none">
                <a:latin typeface="Calibri"/>
                <a:ea typeface="Calibri"/>
                <a:cs typeface="Calibri"/>
                <a:sym typeface="Calibri"/>
              </a:defRPr>
            </a:lvl7pPr>
            <a:lvl8pPr marL="5816600" marR="0" lvl="7" indent="0" algn="l" rtl="0">
              <a:spcBef>
                <a:spcPts val="0"/>
              </a:spcBef>
              <a:spcAft>
                <a:spcPts val="0"/>
              </a:spcAft>
              <a:buSzPts val="2500"/>
              <a:buNone/>
              <a:defRPr sz="3300" b="0" i="0" u="none" strike="noStrike" cap="none">
                <a:latin typeface="Calibri"/>
                <a:ea typeface="Calibri"/>
                <a:cs typeface="Calibri"/>
                <a:sym typeface="Calibri"/>
              </a:defRPr>
            </a:lvl8pPr>
            <a:lvl9pPr marL="6654800" marR="0" lvl="8" indent="0" algn="l" rtl="0">
              <a:spcBef>
                <a:spcPts val="0"/>
              </a:spcBef>
              <a:spcAft>
                <a:spcPts val="0"/>
              </a:spcAft>
              <a:buSzPts val="2500"/>
              <a:buNone/>
              <a:defRPr sz="3300" b="0" i="0" u="none" strike="noStrike" cap="none">
                <a:latin typeface="Calibri"/>
                <a:ea typeface="Calibri"/>
                <a:cs typeface="Calibri"/>
                <a:sym typeface="Calibri"/>
              </a:defRPr>
            </a:lvl9pPr>
          </a:lstStyle>
          <a:p>
            <a:endParaRPr/>
          </a:p>
        </p:txBody>
      </p:sp>
      <p:sp>
        <p:nvSpPr>
          <p:cNvPr id="84" name="Google Shape;84;p18"/>
          <p:cNvSpPr txBox="1">
            <a:spLocks noGrp="1"/>
          </p:cNvSpPr>
          <p:nvPr>
            <p:ph type="ftr" idx="11"/>
          </p:nvPr>
        </p:nvSpPr>
        <p:spPr>
          <a:xfrm>
            <a:off x="3108960" y="4783454"/>
            <a:ext cx="2926080" cy="257174"/>
          </a:xfrm>
          <a:prstGeom prst="rect">
            <a:avLst/>
          </a:prstGeom>
          <a:noFill/>
          <a:ln>
            <a:noFill/>
          </a:ln>
        </p:spPr>
        <p:txBody>
          <a:bodyPr spcFirstLastPara="1" wrap="square" lIns="166175" tIns="166175" rIns="166175" bIns="166175" anchor="t" anchorCtr="0">
            <a:noAutofit/>
          </a:bodyPr>
          <a:lstStyle>
            <a:lvl1pPr marL="0" marR="0" lvl="0" indent="0" algn="ctr" rtl="0">
              <a:spcBef>
                <a:spcPts val="0"/>
              </a:spcBef>
              <a:spcAft>
                <a:spcPts val="0"/>
              </a:spcAft>
              <a:buSzPts val="2500"/>
              <a:buNone/>
              <a:defRPr sz="3300">
                <a:solidFill>
                  <a:srgbClr val="888888"/>
                </a:solidFill>
              </a:defRPr>
            </a:lvl1pPr>
            <a:lvl2pPr marL="0" marR="0" lvl="1" indent="0" algn="l" rtl="0">
              <a:spcBef>
                <a:spcPts val="0"/>
              </a:spcBef>
              <a:spcAft>
                <a:spcPts val="0"/>
              </a:spcAft>
              <a:buSzPts val="2500"/>
              <a:buNone/>
              <a:defRPr sz="3300" b="0" i="0" u="none" strike="noStrike" cap="none"/>
            </a:lvl2pPr>
            <a:lvl3pPr marL="0" marR="0" lvl="2" indent="0" algn="l" rtl="0">
              <a:spcBef>
                <a:spcPts val="0"/>
              </a:spcBef>
              <a:spcAft>
                <a:spcPts val="0"/>
              </a:spcAft>
              <a:buSzPts val="2500"/>
              <a:buNone/>
              <a:defRPr sz="3300" b="0" i="0" u="none" strike="noStrike" cap="none"/>
            </a:lvl3pPr>
            <a:lvl4pPr marL="0" marR="0" lvl="3" indent="0" algn="l" rtl="0">
              <a:spcBef>
                <a:spcPts val="0"/>
              </a:spcBef>
              <a:spcAft>
                <a:spcPts val="0"/>
              </a:spcAft>
              <a:buSzPts val="2500"/>
              <a:buNone/>
              <a:defRPr sz="3300" b="0" i="0" u="none" strike="noStrike" cap="none"/>
            </a:lvl4pPr>
            <a:lvl5pPr marL="0" marR="0" lvl="4" indent="0" algn="l" rtl="0">
              <a:spcBef>
                <a:spcPts val="0"/>
              </a:spcBef>
              <a:spcAft>
                <a:spcPts val="0"/>
              </a:spcAft>
              <a:buSzPts val="2500"/>
              <a:buNone/>
              <a:defRPr sz="3300" b="0" i="0" u="none" strike="noStrike" cap="none"/>
            </a:lvl5pPr>
            <a:lvl6pPr marL="0" marR="0" lvl="5" indent="0" algn="l" rtl="0">
              <a:spcBef>
                <a:spcPts val="0"/>
              </a:spcBef>
              <a:spcAft>
                <a:spcPts val="0"/>
              </a:spcAft>
              <a:buSzPts val="2500"/>
              <a:buNone/>
              <a:defRPr sz="3300" b="0" i="0" u="none" strike="noStrike" cap="none"/>
            </a:lvl6pPr>
            <a:lvl7pPr marL="0" marR="0" lvl="6" indent="0" algn="l" rtl="0">
              <a:spcBef>
                <a:spcPts val="0"/>
              </a:spcBef>
              <a:spcAft>
                <a:spcPts val="0"/>
              </a:spcAft>
              <a:buSzPts val="2500"/>
              <a:buNone/>
              <a:defRPr sz="3300" b="0" i="0" u="none" strike="noStrike" cap="none"/>
            </a:lvl7pPr>
            <a:lvl8pPr marL="0" marR="0" lvl="7" indent="0" algn="l" rtl="0">
              <a:spcBef>
                <a:spcPts val="0"/>
              </a:spcBef>
              <a:spcAft>
                <a:spcPts val="0"/>
              </a:spcAft>
              <a:buSzPts val="2500"/>
              <a:buNone/>
              <a:defRPr sz="3300" b="0" i="0" u="none" strike="noStrike" cap="none"/>
            </a:lvl8pPr>
            <a:lvl9pPr marL="0" marR="0" lvl="8" indent="0" algn="l" rtl="0">
              <a:spcBef>
                <a:spcPts val="0"/>
              </a:spcBef>
              <a:spcAft>
                <a:spcPts val="0"/>
              </a:spcAft>
              <a:buSzPts val="2500"/>
              <a:buNone/>
              <a:defRPr sz="3300" b="0" i="0" u="none" strike="noStrike" cap="none"/>
            </a:lvl9pPr>
          </a:lstStyle>
          <a:p>
            <a:endParaRPr/>
          </a:p>
        </p:txBody>
      </p:sp>
      <p:sp>
        <p:nvSpPr>
          <p:cNvPr id="85" name="Google Shape;85;p18"/>
          <p:cNvSpPr txBox="1">
            <a:spLocks noGrp="1"/>
          </p:cNvSpPr>
          <p:nvPr>
            <p:ph type="dt" idx="10"/>
          </p:nvPr>
        </p:nvSpPr>
        <p:spPr>
          <a:xfrm>
            <a:off x="457200" y="4783454"/>
            <a:ext cx="2103120" cy="257174"/>
          </a:xfrm>
          <a:prstGeom prst="rect">
            <a:avLst/>
          </a:prstGeom>
          <a:noFill/>
          <a:ln>
            <a:noFill/>
          </a:ln>
        </p:spPr>
        <p:txBody>
          <a:bodyPr spcFirstLastPara="1" wrap="square" lIns="166175" tIns="166175" rIns="166175" bIns="166175" anchor="t" anchorCtr="0">
            <a:noAutofit/>
          </a:bodyPr>
          <a:lstStyle>
            <a:lvl1pPr marL="0" marR="0" lvl="0" indent="0" algn="l" rtl="0">
              <a:spcBef>
                <a:spcPts val="0"/>
              </a:spcBef>
              <a:spcAft>
                <a:spcPts val="0"/>
              </a:spcAft>
              <a:buSzPts val="2500"/>
              <a:buNone/>
              <a:defRPr sz="3300">
                <a:solidFill>
                  <a:srgbClr val="888888"/>
                </a:solidFill>
              </a:defRPr>
            </a:lvl1pPr>
            <a:lvl2pPr marL="0" marR="0" lvl="1" indent="0" algn="l" rtl="0">
              <a:spcBef>
                <a:spcPts val="0"/>
              </a:spcBef>
              <a:spcAft>
                <a:spcPts val="0"/>
              </a:spcAft>
              <a:buSzPts val="2500"/>
              <a:buNone/>
              <a:defRPr sz="3300" b="0" i="0" u="none" strike="noStrike" cap="none"/>
            </a:lvl2pPr>
            <a:lvl3pPr marL="0" marR="0" lvl="2" indent="0" algn="l" rtl="0">
              <a:spcBef>
                <a:spcPts val="0"/>
              </a:spcBef>
              <a:spcAft>
                <a:spcPts val="0"/>
              </a:spcAft>
              <a:buSzPts val="2500"/>
              <a:buNone/>
              <a:defRPr sz="3300" b="0" i="0" u="none" strike="noStrike" cap="none"/>
            </a:lvl3pPr>
            <a:lvl4pPr marL="0" marR="0" lvl="3" indent="0" algn="l" rtl="0">
              <a:spcBef>
                <a:spcPts val="0"/>
              </a:spcBef>
              <a:spcAft>
                <a:spcPts val="0"/>
              </a:spcAft>
              <a:buSzPts val="2500"/>
              <a:buNone/>
              <a:defRPr sz="3300" b="0" i="0" u="none" strike="noStrike" cap="none"/>
            </a:lvl4pPr>
            <a:lvl5pPr marL="0" marR="0" lvl="4" indent="0" algn="l" rtl="0">
              <a:spcBef>
                <a:spcPts val="0"/>
              </a:spcBef>
              <a:spcAft>
                <a:spcPts val="0"/>
              </a:spcAft>
              <a:buSzPts val="2500"/>
              <a:buNone/>
              <a:defRPr sz="3300" b="0" i="0" u="none" strike="noStrike" cap="none"/>
            </a:lvl5pPr>
            <a:lvl6pPr marL="0" marR="0" lvl="5" indent="0" algn="l" rtl="0">
              <a:spcBef>
                <a:spcPts val="0"/>
              </a:spcBef>
              <a:spcAft>
                <a:spcPts val="0"/>
              </a:spcAft>
              <a:buSzPts val="2500"/>
              <a:buNone/>
              <a:defRPr sz="3300" b="0" i="0" u="none" strike="noStrike" cap="none"/>
            </a:lvl6pPr>
            <a:lvl7pPr marL="0" marR="0" lvl="6" indent="0" algn="l" rtl="0">
              <a:spcBef>
                <a:spcPts val="0"/>
              </a:spcBef>
              <a:spcAft>
                <a:spcPts val="0"/>
              </a:spcAft>
              <a:buSzPts val="2500"/>
              <a:buNone/>
              <a:defRPr sz="3300" b="0" i="0" u="none" strike="noStrike" cap="none"/>
            </a:lvl7pPr>
            <a:lvl8pPr marL="0" marR="0" lvl="7" indent="0" algn="l" rtl="0">
              <a:spcBef>
                <a:spcPts val="0"/>
              </a:spcBef>
              <a:spcAft>
                <a:spcPts val="0"/>
              </a:spcAft>
              <a:buSzPts val="2500"/>
              <a:buNone/>
              <a:defRPr sz="3300" b="0" i="0" u="none" strike="noStrike" cap="none"/>
            </a:lvl8pPr>
            <a:lvl9pPr marL="0" marR="0" lvl="8" indent="0" algn="l" rtl="0">
              <a:spcBef>
                <a:spcPts val="0"/>
              </a:spcBef>
              <a:spcAft>
                <a:spcPts val="0"/>
              </a:spcAft>
              <a:buSzPts val="2500"/>
              <a:buNone/>
              <a:defRPr sz="3300" b="0" i="0" u="none" strike="noStrike" cap="none"/>
            </a:lvl9pPr>
          </a:lstStyle>
          <a:p>
            <a:endParaRPr/>
          </a:p>
        </p:txBody>
      </p:sp>
      <p:sp>
        <p:nvSpPr>
          <p:cNvPr id="86" name="Google Shape;86;p18"/>
          <p:cNvSpPr txBox="1">
            <a:spLocks noGrp="1"/>
          </p:cNvSpPr>
          <p:nvPr>
            <p:ph type="sldNum" idx="12"/>
          </p:nvPr>
        </p:nvSpPr>
        <p:spPr>
          <a:xfrm>
            <a:off x="8546894" y="4780387"/>
            <a:ext cx="419413" cy="181202"/>
          </a:xfrm>
          <a:prstGeom prst="rect">
            <a:avLst/>
          </a:prstGeom>
          <a:noFill/>
          <a:ln>
            <a:noFill/>
          </a:ln>
        </p:spPr>
        <p:txBody>
          <a:bodyPr spcFirstLastPara="1" wrap="square" lIns="0" tIns="0" rIns="0" bIns="0" anchor="t" anchorCtr="0">
            <a:noAutofit/>
          </a:bodyPr>
          <a:lstStyle>
            <a:lvl1pPr marL="241300" marR="0" lvl="0" indent="-12700" algn="l" rtl="0">
              <a:lnSpc>
                <a:spcPct val="111333"/>
              </a:lnSpc>
              <a:spcBef>
                <a:spcPts val="0"/>
              </a:spcBef>
              <a:buNone/>
              <a:defRPr sz="1400" b="0" i="0">
                <a:solidFill>
                  <a:srgbClr val="22373A"/>
                </a:solidFill>
                <a:latin typeface="Arial"/>
                <a:ea typeface="Arial"/>
                <a:cs typeface="Arial"/>
                <a:sym typeface="Arial"/>
              </a:defRPr>
            </a:lvl1pPr>
            <a:lvl2pPr marL="241300" marR="0" lvl="1" indent="-12700" algn="l" rtl="0">
              <a:lnSpc>
                <a:spcPct val="111333"/>
              </a:lnSpc>
              <a:spcBef>
                <a:spcPts val="0"/>
              </a:spcBef>
              <a:buNone/>
              <a:defRPr sz="1400" b="0" i="0">
                <a:solidFill>
                  <a:srgbClr val="22373A"/>
                </a:solidFill>
                <a:latin typeface="Arial"/>
                <a:ea typeface="Arial"/>
                <a:cs typeface="Arial"/>
                <a:sym typeface="Arial"/>
              </a:defRPr>
            </a:lvl2pPr>
            <a:lvl3pPr marL="241300" marR="0" lvl="2" indent="-12700" algn="l" rtl="0">
              <a:lnSpc>
                <a:spcPct val="111333"/>
              </a:lnSpc>
              <a:spcBef>
                <a:spcPts val="0"/>
              </a:spcBef>
              <a:buNone/>
              <a:defRPr sz="1400" b="0" i="0">
                <a:solidFill>
                  <a:srgbClr val="22373A"/>
                </a:solidFill>
                <a:latin typeface="Arial"/>
                <a:ea typeface="Arial"/>
                <a:cs typeface="Arial"/>
                <a:sym typeface="Arial"/>
              </a:defRPr>
            </a:lvl3pPr>
            <a:lvl4pPr marL="241300" marR="0" lvl="3" indent="-12700" algn="l" rtl="0">
              <a:lnSpc>
                <a:spcPct val="111333"/>
              </a:lnSpc>
              <a:spcBef>
                <a:spcPts val="0"/>
              </a:spcBef>
              <a:buNone/>
              <a:defRPr sz="1400" b="0" i="0">
                <a:solidFill>
                  <a:srgbClr val="22373A"/>
                </a:solidFill>
                <a:latin typeface="Arial"/>
                <a:ea typeface="Arial"/>
                <a:cs typeface="Arial"/>
                <a:sym typeface="Arial"/>
              </a:defRPr>
            </a:lvl4pPr>
            <a:lvl5pPr marL="241300" marR="0" lvl="4" indent="-12700" algn="l" rtl="0">
              <a:lnSpc>
                <a:spcPct val="111333"/>
              </a:lnSpc>
              <a:spcBef>
                <a:spcPts val="0"/>
              </a:spcBef>
              <a:buNone/>
              <a:defRPr sz="1400" b="0" i="0">
                <a:solidFill>
                  <a:srgbClr val="22373A"/>
                </a:solidFill>
                <a:latin typeface="Arial"/>
                <a:ea typeface="Arial"/>
                <a:cs typeface="Arial"/>
                <a:sym typeface="Arial"/>
              </a:defRPr>
            </a:lvl5pPr>
            <a:lvl6pPr marL="241300" marR="0" lvl="5" indent="-12700" algn="l" rtl="0">
              <a:lnSpc>
                <a:spcPct val="111333"/>
              </a:lnSpc>
              <a:spcBef>
                <a:spcPts val="0"/>
              </a:spcBef>
              <a:buNone/>
              <a:defRPr sz="1400" b="0" i="0">
                <a:solidFill>
                  <a:srgbClr val="22373A"/>
                </a:solidFill>
                <a:latin typeface="Arial"/>
                <a:ea typeface="Arial"/>
                <a:cs typeface="Arial"/>
                <a:sym typeface="Arial"/>
              </a:defRPr>
            </a:lvl6pPr>
            <a:lvl7pPr marL="241300" marR="0" lvl="6" indent="-12700" algn="l" rtl="0">
              <a:lnSpc>
                <a:spcPct val="111333"/>
              </a:lnSpc>
              <a:spcBef>
                <a:spcPts val="0"/>
              </a:spcBef>
              <a:buNone/>
              <a:defRPr sz="1400" b="0" i="0">
                <a:solidFill>
                  <a:srgbClr val="22373A"/>
                </a:solidFill>
                <a:latin typeface="Arial"/>
                <a:ea typeface="Arial"/>
                <a:cs typeface="Arial"/>
                <a:sym typeface="Arial"/>
              </a:defRPr>
            </a:lvl7pPr>
            <a:lvl8pPr marL="241300" marR="0" lvl="7" indent="-12700" algn="l" rtl="0">
              <a:lnSpc>
                <a:spcPct val="111333"/>
              </a:lnSpc>
              <a:spcBef>
                <a:spcPts val="0"/>
              </a:spcBef>
              <a:buNone/>
              <a:defRPr sz="1400" b="0" i="0">
                <a:solidFill>
                  <a:srgbClr val="22373A"/>
                </a:solidFill>
                <a:latin typeface="Arial"/>
                <a:ea typeface="Arial"/>
                <a:cs typeface="Arial"/>
                <a:sym typeface="Arial"/>
              </a:defRPr>
            </a:lvl8pPr>
            <a:lvl9pPr marL="241300" marR="0" lvl="8" indent="-12700" algn="l" rtl="0">
              <a:lnSpc>
                <a:spcPct val="111333"/>
              </a:lnSpc>
              <a:spcBef>
                <a:spcPts val="0"/>
              </a:spcBef>
              <a:buNone/>
              <a:defRPr sz="1400" b="0" i="0">
                <a:solidFill>
                  <a:srgbClr val="22373A"/>
                </a:solidFill>
                <a:latin typeface="Arial"/>
                <a:ea typeface="Arial"/>
                <a:cs typeface="Arial"/>
                <a:sym typeface="Arial"/>
              </a:defRPr>
            </a:lvl9pPr>
          </a:lstStyle>
          <a:p>
            <a:pPr marL="241300" lvl="0" indent="-1270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0"/>
        <p:cNvGrpSpPr/>
        <p:nvPr/>
      </p:nvGrpSpPr>
      <p:grpSpPr>
        <a:xfrm>
          <a:off x="0" y="0"/>
          <a:ext cx="0" cy="0"/>
          <a:chOff x="0" y="0"/>
          <a:chExt cx="0" cy="0"/>
        </a:xfrm>
      </p:grpSpPr>
      <p:sp>
        <p:nvSpPr>
          <p:cNvPr id="91" name="Google Shape;91;p20"/>
          <p:cNvSpPr txBox="1">
            <a:spLocks noGrp="1"/>
          </p:cNvSpPr>
          <p:nvPr>
            <p:ph type="ctrTitle"/>
          </p:nvPr>
        </p:nvSpPr>
        <p:spPr>
          <a:xfrm>
            <a:off x="685800" y="1583342"/>
            <a:ext cx="7772400" cy="1159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lvl="1"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2pPr>
            <a:lvl3pPr lvl="2"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3pPr>
            <a:lvl4pPr lvl="3"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4pPr>
            <a:lvl5pPr lvl="4"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5pPr>
            <a:lvl6pPr lvl="5"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6pPr>
            <a:lvl7pPr lvl="6"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7pPr>
            <a:lvl8pPr lvl="7"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8pPr>
            <a:lvl9pPr lvl="8"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9pPr>
          </a:lstStyle>
          <a:p>
            <a:endParaRPr/>
          </a:p>
        </p:txBody>
      </p:sp>
      <p:sp>
        <p:nvSpPr>
          <p:cNvPr id="92" name="Google Shape;92;p20"/>
          <p:cNvSpPr txBox="1">
            <a:spLocks noGrp="1"/>
          </p:cNvSpPr>
          <p:nvPr>
            <p:ph type="subTitle" idx="1"/>
          </p:nvPr>
        </p:nvSpPr>
        <p:spPr>
          <a:xfrm>
            <a:off x="685800" y="2840053"/>
            <a:ext cx="7772400" cy="7848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1pPr>
            <a:lvl2pPr lvl="1"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2pPr>
            <a:lvl3pPr lvl="2"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3pPr>
            <a:lvl4pPr lvl="3"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4pPr>
            <a:lvl5pPr lvl="4"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5pPr>
            <a:lvl6pPr lvl="5"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6pPr>
            <a:lvl7pPr lvl="6"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7pPr>
            <a:lvl8pPr lvl="7"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8pPr>
            <a:lvl9pPr lvl="8"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3"/>
        <p:cNvGrpSpPr/>
        <p:nvPr/>
      </p:nvGrpSpPr>
      <p:grpSpPr>
        <a:xfrm>
          <a:off x="0" y="0"/>
          <a:ext cx="0" cy="0"/>
          <a:chOff x="0" y="0"/>
          <a:chExt cx="0" cy="0"/>
        </a:xfrm>
      </p:grpSpPr>
      <p:sp>
        <p:nvSpPr>
          <p:cNvPr id="94" name="Google Shape;94;p21"/>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95" name="Google Shape;95;p21"/>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6"/>
        <p:cNvGrpSpPr/>
        <p:nvPr/>
      </p:nvGrpSpPr>
      <p:grpSpPr>
        <a:xfrm>
          <a:off x="0" y="0"/>
          <a:ext cx="0" cy="0"/>
          <a:chOff x="0" y="0"/>
          <a:chExt cx="0" cy="0"/>
        </a:xfrm>
      </p:grpSpPr>
      <p:sp>
        <p:nvSpPr>
          <p:cNvPr id="97" name="Google Shape;97;p22"/>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98" name="Google Shape;98;p22"/>
          <p:cNvSpPr txBox="1">
            <a:spLocks noGrp="1"/>
          </p:cNvSpPr>
          <p:nvPr>
            <p:ph type="body" idx="1"/>
          </p:nvPr>
        </p:nvSpPr>
        <p:spPr>
          <a:xfrm>
            <a:off x="457200" y="1200150"/>
            <a:ext cx="3994500" cy="3725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99" name="Google Shape;99;p22"/>
          <p:cNvSpPr txBox="1">
            <a:spLocks noGrp="1"/>
          </p:cNvSpPr>
          <p:nvPr>
            <p:ph type="body" idx="2"/>
          </p:nvPr>
        </p:nvSpPr>
        <p:spPr>
          <a:xfrm>
            <a:off x="4692274" y="1200150"/>
            <a:ext cx="3994500" cy="3725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0"/>
        <p:cNvGrpSpPr/>
        <p:nvPr/>
      </p:nvGrpSpPr>
      <p:grpSpPr>
        <a:xfrm>
          <a:off x="0" y="0"/>
          <a:ext cx="0" cy="0"/>
          <a:chOff x="0" y="0"/>
          <a:chExt cx="0" cy="0"/>
        </a:xfrm>
      </p:grpSpPr>
      <p:sp>
        <p:nvSpPr>
          <p:cNvPr id="101" name="Google Shape;101;p23"/>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2"/>
        <p:cNvGrpSpPr/>
        <p:nvPr/>
      </p:nvGrpSpPr>
      <p:grpSpPr>
        <a:xfrm>
          <a:off x="0" y="0"/>
          <a:ext cx="0" cy="0"/>
          <a:chOff x="0" y="0"/>
          <a:chExt cx="0" cy="0"/>
        </a:xfrm>
      </p:grpSpPr>
      <p:sp>
        <p:nvSpPr>
          <p:cNvPr id="103" name="Google Shape;103;p24"/>
          <p:cNvSpPr txBox="1">
            <a:spLocks noGrp="1"/>
          </p:cNvSpPr>
          <p:nvPr>
            <p:ph type="body" idx="1"/>
          </p:nvPr>
        </p:nvSpPr>
        <p:spPr>
          <a:xfrm>
            <a:off x="457200" y="4406309"/>
            <a:ext cx="8229600" cy="519600"/>
          </a:xfrm>
          <a:prstGeom prst="rect">
            <a:avLst/>
          </a:prstGeom>
          <a:noFill/>
          <a:ln>
            <a:noFill/>
          </a:ln>
        </p:spPr>
        <p:txBody>
          <a:bodyPr spcFirstLastPara="1" wrap="square" lIns="91425" tIns="91425" rIns="91425" bIns="91425" anchor="t" anchorCtr="0">
            <a:noAutofit/>
          </a:bodyPr>
          <a:lstStyle>
            <a:lvl1pPr marL="457200" lvl="0" indent="-342900" algn="ctr" rtl="0">
              <a:lnSpc>
                <a:spcPct val="100000"/>
              </a:lnSpc>
              <a:spcBef>
                <a:spcPts val="360"/>
              </a:spcBef>
              <a:spcAft>
                <a:spcPts val="0"/>
              </a:spcAft>
              <a:buClr>
                <a:schemeClr val="dk1"/>
              </a:buClr>
              <a:buSzPts val="1800"/>
              <a:buFont typeface="Arial"/>
              <a:buChar char="●"/>
              <a:defRPr sz="1800">
                <a:solidFill>
                  <a:schemeClr val="dk1"/>
                </a:solidFill>
              </a:defRPr>
            </a:lvl1pPr>
            <a:lvl2pPr marL="914400" lvl="1" indent="-342900" algn="ctr" rtl="0">
              <a:lnSpc>
                <a:spcPct val="100000"/>
              </a:lnSpc>
              <a:spcBef>
                <a:spcPts val="0"/>
              </a:spcBef>
              <a:spcAft>
                <a:spcPts val="0"/>
              </a:spcAft>
              <a:buClr>
                <a:schemeClr val="dk1"/>
              </a:buClr>
              <a:buSzPts val="1800"/>
              <a:buFont typeface="Arial"/>
              <a:buChar char="○"/>
              <a:defRPr sz="1800">
                <a:solidFill>
                  <a:schemeClr val="dk1"/>
                </a:solidFill>
              </a:defRPr>
            </a:lvl2pPr>
            <a:lvl3pPr marL="1371600" lvl="2" indent="-342900" algn="ctr" rtl="0">
              <a:lnSpc>
                <a:spcPct val="100000"/>
              </a:lnSpc>
              <a:spcBef>
                <a:spcPts val="0"/>
              </a:spcBef>
              <a:spcAft>
                <a:spcPts val="0"/>
              </a:spcAft>
              <a:buClr>
                <a:schemeClr val="dk1"/>
              </a:buClr>
              <a:buSzPts val="1800"/>
              <a:buFont typeface="Arial"/>
              <a:buChar char="■"/>
              <a:defRPr sz="1800">
                <a:solidFill>
                  <a:schemeClr val="dk1"/>
                </a:solidFill>
              </a:defRPr>
            </a:lvl3pPr>
            <a:lvl4pPr marL="1828800" lvl="3" indent="-342900" algn="ctr" rtl="0">
              <a:lnSpc>
                <a:spcPct val="100000"/>
              </a:lnSpc>
              <a:spcBef>
                <a:spcPts val="0"/>
              </a:spcBef>
              <a:spcAft>
                <a:spcPts val="0"/>
              </a:spcAft>
              <a:buClr>
                <a:schemeClr val="dk1"/>
              </a:buClr>
              <a:buSzPts val="1800"/>
              <a:buFont typeface="Arial"/>
              <a:buChar char="●"/>
              <a:defRPr sz="1800">
                <a:solidFill>
                  <a:schemeClr val="dk1"/>
                </a:solidFill>
              </a:defRPr>
            </a:lvl4pPr>
            <a:lvl5pPr marL="2286000" lvl="4" indent="-342900" algn="ctr" rtl="0">
              <a:lnSpc>
                <a:spcPct val="100000"/>
              </a:lnSpc>
              <a:spcBef>
                <a:spcPts val="0"/>
              </a:spcBef>
              <a:spcAft>
                <a:spcPts val="0"/>
              </a:spcAft>
              <a:buClr>
                <a:schemeClr val="dk1"/>
              </a:buClr>
              <a:buSzPts val="1800"/>
              <a:buFont typeface="Arial"/>
              <a:buChar char="○"/>
              <a:defRPr sz="1800">
                <a:solidFill>
                  <a:schemeClr val="dk1"/>
                </a:solidFill>
              </a:defRPr>
            </a:lvl5pPr>
            <a:lvl6pPr marL="2743200" lvl="5" indent="-342900" algn="ctr" rtl="0">
              <a:lnSpc>
                <a:spcPct val="100000"/>
              </a:lnSpc>
              <a:spcBef>
                <a:spcPts val="0"/>
              </a:spcBef>
              <a:spcAft>
                <a:spcPts val="0"/>
              </a:spcAft>
              <a:buClr>
                <a:schemeClr val="dk1"/>
              </a:buClr>
              <a:buSzPts val="1800"/>
              <a:buFont typeface="Arial"/>
              <a:buChar char="■"/>
              <a:defRPr sz="1800">
                <a:solidFill>
                  <a:schemeClr val="dk1"/>
                </a:solidFill>
              </a:defRPr>
            </a:lvl6pPr>
            <a:lvl7pPr marL="3200400" lvl="6" indent="-342900" algn="ctr" rtl="0">
              <a:lnSpc>
                <a:spcPct val="100000"/>
              </a:lnSpc>
              <a:spcBef>
                <a:spcPts val="0"/>
              </a:spcBef>
              <a:spcAft>
                <a:spcPts val="0"/>
              </a:spcAft>
              <a:buClr>
                <a:schemeClr val="dk1"/>
              </a:buClr>
              <a:buSzPts val="1800"/>
              <a:buFont typeface="Arial"/>
              <a:buChar char="●"/>
              <a:defRPr sz="1800">
                <a:solidFill>
                  <a:schemeClr val="dk1"/>
                </a:solidFill>
              </a:defRPr>
            </a:lvl7pPr>
            <a:lvl8pPr marL="3657600" lvl="7" indent="-342900" algn="ctr" rtl="0">
              <a:lnSpc>
                <a:spcPct val="100000"/>
              </a:lnSpc>
              <a:spcBef>
                <a:spcPts val="0"/>
              </a:spcBef>
              <a:spcAft>
                <a:spcPts val="0"/>
              </a:spcAft>
              <a:buClr>
                <a:schemeClr val="dk1"/>
              </a:buClr>
              <a:buSzPts val="1800"/>
              <a:buFont typeface="Arial"/>
              <a:buChar char="○"/>
              <a:defRPr sz="1800">
                <a:solidFill>
                  <a:schemeClr val="dk1"/>
                </a:solidFill>
              </a:defRPr>
            </a:lvl8pPr>
            <a:lvl9pPr marL="4114800" lvl="8" indent="-342900" algn="ctr" rtl="0">
              <a:lnSpc>
                <a:spcPct val="100000"/>
              </a:lnSpc>
              <a:spcBef>
                <a:spcPts val="0"/>
              </a:spcBef>
              <a:spcAft>
                <a:spcPts val="0"/>
              </a:spcAft>
              <a:buClr>
                <a:schemeClr val="dk1"/>
              </a:buClr>
              <a:buSzPts val="1800"/>
              <a:buFont typeface="Arial"/>
              <a:buChar char="■"/>
              <a:defRPr sz="1800">
                <a:solidFill>
                  <a:schemeClr val="dk1"/>
                </a:solidFil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4"/>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9.xml"/><Relationship Id="rId7" Type="http://schemas.openxmlformats.org/officeDocument/2006/relationships/theme" Target="../theme/theme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5" Type="http://schemas.openxmlformats.org/officeDocument/2006/relationships/slideLayout" Target="../slideLayouts/slideLayout21.xml"/><Relationship Id="rId4"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p:nvPr/>
        </p:nvSpPr>
        <p:spPr>
          <a:xfrm>
            <a:off x="0" y="547174"/>
            <a:ext cx="9140221" cy="4589512"/>
          </a:xfrm>
          <a:custGeom>
            <a:avLst/>
            <a:gdLst/>
            <a:ahLst/>
            <a:cxnLst/>
            <a:rect l="l" t="t" r="r" b="b"/>
            <a:pathLst>
              <a:path w="120000" h="120000" extrusionOk="0">
                <a:moveTo>
                  <a:pt x="0" y="119993"/>
                </a:moveTo>
                <a:lnTo>
                  <a:pt x="119995" y="119993"/>
                </a:lnTo>
                <a:lnTo>
                  <a:pt x="119995" y="0"/>
                </a:lnTo>
                <a:lnTo>
                  <a:pt x="0" y="0"/>
                </a:lnTo>
                <a:lnTo>
                  <a:pt x="0" y="119993"/>
                </a:lnTo>
                <a:close/>
              </a:path>
            </a:pathLst>
          </a:custGeom>
          <a:solidFill>
            <a:srgbClr val="F9F9F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2" name="Google Shape;52;p13"/>
          <p:cNvSpPr/>
          <p:nvPr/>
        </p:nvSpPr>
        <p:spPr>
          <a:xfrm>
            <a:off x="0" y="0"/>
            <a:ext cx="9140221" cy="547382"/>
          </a:xfrm>
          <a:custGeom>
            <a:avLst/>
            <a:gdLst/>
            <a:ahLst/>
            <a:cxnLst/>
            <a:rect l="l" t="t" r="r" b="b"/>
            <a:pathLst>
              <a:path w="120000" h="120000" extrusionOk="0">
                <a:moveTo>
                  <a:pt x="0" y="119958"/>
                </a:moveTo>
                <a:lnTo>
                  <a:pt x="119995" y="119958"/>
                </a:lnTo>
                <a:lnTo>
                  <a:pt x="119995" y="0"/>
                </a:lnTo>
                <a:lnTo>
                  <a:pt x="0" y="0"/>
                </a:lnTo>
                <a:lnTo>
                  <a:pt x="0" y="119958"/>
                </a:lnTo>
                <a:close/>
              </a:path>
            </a:pathLst>
          </a:custGeom>
          <a:solidFill>
            <a:srgbClr val="22373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3" name="Google Shape;53;p13"/>
          <p:cNvSpPr txBox="1">
            <a:spLocks noGrp="1"/>
          </p:cNvSpPr>
          <p:nvPr>
            <p:ph type="title"/>
          </p:nvPr>
        </p:nvSpPr>
        <p:spPr>
          <a:xfrm>
            <a:off x="203107" y="127124"/>
            <a:ext cx="8737783" cy="298229"/>
          </a:xfrm>
          <a:prstGeom prst="rect">
            <a:avLst/>
          </a:prstGeom>
          <a:noFill/>
          <a:ln>
            <a:noFill/>
          </a:ln>
        </p:spPr>
        <p:txBody>
          <a:bodyPr spcFirstLastPara="1" wrap="square" lIns="166175" tIns="166175" rIns="166175" bIns="166175" anchor="t" anchorCtr="0">
            <a:noAutofit/>
          </a:bodyPr>
          <a:lstStyle>
            <a:lvl1pPr marL="0" marR="0" lvl="0" indent="0" algn="l" rtl="0">
              <a:spcBef>
                <a:spcPts val="0"/>
              </a:spcBef>
              <a:spcAft>
                <a:spcPts val="0"/>
              </a:spcAft>
              <a:buSzPts val="2500"/>
              <a:buNone/>
              <a:defRPr sz="2000" b="1" i="0" u="none" strike="noStrike" cap="none">
                <a:solidFill>
                  <a:srgbClr val="F9F9F9"/>
                </a:solidFill>
                <a:latin typeface="Arial"/>
                <a:ea typeface="Arial"/>
                <a:cs typeface="Arial"/>
                <a:sym typeface="Arial"/>
              </a:defRPr>
            </a:lvl1pPr>
            <a:lvl2pPr lvl="1" indent="0">
              <a:spcBef>
                <a:spcPts val="0"/>
              </a:spcBef>
              <a:spcAft>
                <a:spcPts val="0"/>
              </a:spcAft>
              <a:buSzPts val="2500"/>
              <a:buNone/>
              <a:defRPr sz="3300"/>
            </a:lvl2pPr>
            <a:lvl3pPr lvl="2" indent="0">
              <a:spcBef>
                <a:spcPts val="0"/>
              </a:spcBef>
              <a:spcAft>
                <a:spcPts val="0"/>
              </a:spcAft>
              <a:buSzPts val="2500"/>
              <a:buNone/>
              <a:defRPr sz="3300"/>
            </a:lvl3pPr>
            <a:lvl4pPr lvl="3" indent="0">
              <a:spcBef>
                <a:spcPts val="0"/>
              </a:spcBef>
              <a:spcAft>
                <a:spcPts val="0"/>
              </a:spcAft>
              <a:buSzPts val="2500"/>
              <a:buNone/>
              <a:defRPr sz="3300"/>
            </a:lvl4pPr>
            <a:lvl5pPr lvl="4" indent="0">
              <a:spcBef>
                <a:spcPts val="0"/>
              </a:spcBef>
              <a:spcAft>
                <a:spcPts val="0"/>
              </a:spcAft>
              <a:buSzPts val="2500"/>
              <a:buNone/>
              <a:defRPr sz="3300"/>
            </a:lvl5pPr>
            <a:lvl6pPr lvl="5" indent="0">
              <a:spcBef>
                <a:spcPts val="0"/>
              </a:spcBef>
              <a:spcAft>
                <a:spcPts val="0"/>
              </a:spcAft>
              <a:buSzPts val="2500"/>
              <a:buNone/>
              <a:defRPr sz="3300"/>
            </a:lvl6pPr>
            <a:lvl7pPr lvl="6" indent="0">
              <a:spcBef>
                <a:spcPts val="0"/>
              </a:spcBef>
              <a:spcAft>
                <a:spcPts val="0"/>
              </a:spcAft>
              <a:buSzPts val="2500"/>
              <a:buNone/>
              <a:defRPr sz="3300"/>
            </a:lvl7pPr>
            <a:lvl8pPr lvl="7" indent="0">
              <a:spcBef>
                <a:spcPts val="0"/>
              </a:spcBef>
              <a:spcAft>
                <a:spcPts val="0"/>
              </a:spcAft>
              <a:buSzPts val="2500"/>
              <a:buNone/>
              <a:defRPr sz="3300"/>
            </a:lvl8pPr>
            <a:lvl9pPr lvl="8" indent="0">
              <a:spcBef>
                <a:spcPts val="0"/>
              </a:spcBef>
              <a:spcAft>
                <a:spcPts val="0"/>
              </a:spcAft>
              <a:buSzPts val="2500"/>
              <a:buNone/>
              <a:defRPr sz="3300"/>
            </a:lvl9pPr>
          </a:lstStyle>
          <a:p>
            <a:endParaRPr/>
          </a:p>
        </p:txBody>
      </p:sp>
      <p:sp>
        <p:nvSpPr>
          <p:cNvPr id="54" name="Google Shape;54;p13"/>
          <p:cNvSpPr txBox="1">
            <a:spLocks noGrp="1"/>
          </p:cNvSpPr>
          <p:nvPr>
            <p:ph type="body" idx="1"/>
          </p:nvPr>
        </p:nvSpPr>
        <p:spPr>
          <a:xfrm>
            <a:off x="692676" y="2063364"/>
            <a:ext cx="7758645" cy="2825620"/>
          </a:xfrm>
          <a:prstGeom prst="rect">
            <a:avLst/>
          </a:prstGeom>
          <a:noFill/>
          <a:ln>
            <a:noFill/>
          </a:ln>
        </p:spPr>
        <p:txBody>
          <a:bodyPr spcFirstLastPara="1" wrap="square" lIns="166175" tIns="166175" rIns="166175" bIns="166175" anchor="t" anchorCtr="0">
            <a:noAutofit/>
          </a:bodyPr>
          <a:lstStyle>
            <a:lvl1pPr marL="457200" marR="0" lvl="0" indent="-228600" algn="l" rtl="0">
              <a:spcBef>
                <a:spcPts val="0"/>
              </a:spcBef>
              <a:spcAft>
                <a:spcPts val="0"/>
              </a:spcAft>
              <a:buSzPts val="2500"/>
              <a:buNone/>
              <a:defRPr sz="1800" b="0" i="0" u="none" strike="noStrike" cap="none">
                <a:solidFill>
                  <a:srgbClr val="22373A"/>
                </a:solidFill>
                <a:latin typeface="Arial"/>
                <a:ea typeface="Arial"/>
                <a:cs typeface="Arial"/>
                <a:sym typeface="Arial"/>
              </a:defRPr>
            </a:lvl1pPr>
            <a:lvl2pPr marL="914400" marR="0" lvl="1" indent="-228600" algn="l" rtl="0">
              <a:spcBef>
                <a:spcPts val="0"/>
              </a:spcBef>
              <a:spcAft>
                <a:spcPts val="0"/>
              </a:spcAft>
              <a:buSzPts val="2500"/>
              <a:buNone/>
              <a:defRPr sz="3300" b="0" i="0" u="none" strike="noStrike" cap="none">
                <a:latin typeface="Calibri"/>
                <a:ea typeface="Calibri"/>
                <a:cs typeface="Calibri"/>
                <a:sym typeface="Calibri"/>
              </a:defRPr>
            </a:lvl2pPr>
            <a:lvl3pPr marL="1371600" marR="0" lvl="2" indent="-228600" algn="l" rtl="0">
              <a:spcBef>
                <a:spcPts val="0"/>
              </a:spcBef>
              <a:spcAft>
                <a:spcPts val="0"/>
              </a:spcAft>
              <a:buSzPts val="2500"/>
              <a:buNone/>
              <a:defRPr sz="3300" b="0" i="0" u="none" strike="noStrike" cap="none">
                <a:latin typeface="Calibri"/>
                <a:ea typeface="Calibri"/>
                <a:cs typeface="Calibri"/>
                <a:sym typeface="Calibri"/>
              </a:defRPr>
            </a:lvl3pPr>
            <a:lvl4pPr marL="1828800" marR="0" lvl="3" indent="-228600" algn="l" rtl="0">
              <a:spcBef>
                <a:spcPts val="0"/>
              </a:spcBef>
              <a:spcAft>
                <a:spcPts val="0"/>
              </a:spcAft>
              <a:buSzPts val="2500"/>
              <a:buNone/>
              <a:defRPr sz="3300" b="0" i="0" u="none" strike="noStrike" cap="none">
                <a:latin typeface="Calibri"/>
                <a:ea typeface="Calibri"/>
                <a:cs typeface="Calibri"/>
                <a:sym typeface="Calibri"/>
              </a:defRPr>
            </a:lvl4pPr>
            <a:lvl5pPr marL="2286000" marR="0" lvl="4" indent="-228600" algn="l" rtl="0">
              <a:spcBef>
                <a:spcPts val="0"/>
              </a:spcBef>
              <a:spcAft>
                <a:spcPts val="0"/>
              </a:spcAft>
              <a:buSzPts val="2500"/>
              <a:buNone/>
              <a:defRPr sz="3300" b="0" i="0" u="none" strike="noStrike" cap="none">
                <a:latin typeface="Calibri"/>
                <a:ea typeface="Calibri"/>
                <a:cs typeface="Calibri"/>
                <a:sym typeface="Calibri"/>
              </a:defRPr>
            </a:lvl5pPr>
            <a:lvl6pPr marL="2743200" marR="0" lvl="5" indent="-228600" algn="l" rtl="0">
              <a:spcBef>
                <a:spcPts val="0"/>
              </a:spcBef>
              <a:spcAft>
                <a:spcPts val="0"/>
              </a:spcAft>
              <a:buSzPts val="2500"/>
              <a:buNone/>
              <a:defRPr sz="3300" b="0" i="0" u="none" strike="noStrike" cap="none">
                <a:latin typeface="Calibri"/>
                <a:ea typeface="Calibri"/>
                <a:cs typeface="Calibri"/>
                <a:sym typeface="Calibri"/>
              </a:defRPr>
            </a:lvl6pPr>
            <a:lvl7pPr marL="3200400" marR="0" lvl="6" indent="-228600" algn="l" rtl="0">
              <a:spcBef>
                <a:spcPts val="0"/>
              </a:spcBef>
              <a:spcAft>
                <a:spcPts val="0"/>
              </a:spcAft>
              <a:buSzPts val="2500"/>
              <a:buNone/>
              <a:defRPr sz="3300" b="0" i="0" u="none" strike="noStrike" cap="none">
                <a:latin typeface="Calibri"/>
                <a:ea typeface="Calibri"/>
                <a:cs typeface="Calibri"/>
                <a:sym typeface="Calibri"/>
              </a:defRPr>
            </a:lvl7pPr>
            <a:lvl8pPr marL="3657600" marR="0" lvl="7" indent="-228600" algn="l" rtl="0">
              <a:spcBef>
                <a:spcPts val="0"/>
              </a:spcBef>
              <a:spcAft>
                <a:spcPts val="0"/>
              </a:spcAft>
              <a:buSzPts val="2500"/>
              <a:buNone/>
              <a:defRPr sz="3300" b="0" i="0" u="none" strike="noStrike" cap="none">
                <a:latin typeface="Calibri"/>
                <a:ea typeface="Calibri"/>
                <a:cs typeface="Calibri"/>
                <a:sym typeface="Calibri"/>
              </a:defRPr>
            </a:lvl8pPr>
            <a:lvl9pPr marL="4114800" marR="0" lvl="8" indent="-228600" algn="l" rtl="0">
              <a:spcBef>
                <a:spcPts val="0"/>
              </a:spcBef>
              <a:spcAft>
                <a:spcPts val="0"/>
              </a:spcAft>
              <a:buSzPts val="2500"/>
              <a:buNone/>
              <a:defRPr sz="3300" b="0" i="0" u="none" strike="noStrike" cap="none">
                <a:latin typeface="Calibri"/>
                <a:ea typeface="Calibri"/>
                <a:cs typeface="Calibri"/>
                <a:sym typeface="Calibri"/>
              </a:defRPr>
            </a:lvl9pPr>
          </a:lstStyle>
          <a:p>
            <a:endParaRPr/>
          </a:p>
        </p:txBody>
      </p:sp>
      <p:sp>
        <p:nvSpPr>
          <p:cNvPr id="55" name="Google Shape;55;p13"/>
          <p:cNvSpPr txBox="1">
            <a:spLocks noGrp="1"/>
          </p:cNvSpPr>
          <p:nvPr>
            <p:ph type="ftr" idx="11"/>
          </p:nvPr>
        </p:nvSpPr>
        <p:spPr>
          <a:xfrm>
            <a:off x="3108960" y="4783454"/>
            <a:ext cx="2926080" cy="257174"/>
          </a:xfrm>
          <a:prstGeom prst="rect">
            <a:avLst/>
          </a:prstGeom>
          <a:noFill/>
          <a:ln>
            <a:noFill/>
          </a:ln>
        </p:spPr>
        <p:txBody>
          <a:bodyPr spcFirstLastPara="1" wrap="square" lIns="166175" tIns="166175" rIns="166175" bIns="166175" anchor="t" anchorCtr="0">
            <a:noAutofit/>
          </a:bodyPr>
          <a:lstStyle>
            <a:lvl1pPr marL="0" marR="0" lvl="0" indent="0" algn="ctr" rtl="0">
              <a:spcBef>
                <a:spcPts val="0"/>
              </a:spcBef>
              <a:spcAft>
                <a:spcPts val="0"/>
              </a:spcAft>
              <a:buSzPts val="2500"/>
              <a:buNone/>
              <a:defRPr sz="3300">
                <a:solidFill>
                  <a:srgbClr val="888888"/>
                </a:solidFill>
              </a:defRPr>
            </a:lvl1pPr>
            <a:lvl2pPr marL="0" marR="0" lvl="1" indent="0" algn="l" rtl="0">
              <a:spcBef>
                <a:spcPts val="0"/>
              </a:spcBef>
              <a:spcAft>
                <a:spcPts val="0"/>
              </a:spcAft>
              <a:buSzPts val="2500"/>
              <a:buNone/>
              <a:defRPr sz="3300" b="0" i="0" u="none" strike="noStrike" cap="none"/>
            </a:lvl2pPr>
            <a:lvl3pPr marL="0" marR="0" lvl="2" indent="0" algn="l" rtl="0">
              <a:spcBef>
                <a:spcPts val="0"/>
              </a:spcBef>
              <a:spcAft>
                <a:spcPts val="0"/>
              </a:spcAft>
              <a:buSzPts val="2500"/>
              <a:buNone/>
              <a:defRPr sz="3300" b="0" i="0" u="none" strike="noStrike" cap="none"/>
            </a:lvl3pPr>
            <a:lvl4pPr marL="0" marR="0" lvl="3" indent="0" algn="l" rtl="0">
              <a:spcBef>
                <a:spcPts val="0"/>
              </a:spcBef>
              <a:spcAft>
                <a:spcPts val="0"/>
              </a:spcAft>
              <a:buSzPts val="2500"/>
              <a:buNone/>
              <a:defRPr sz="3300" b="0" i="0" u="none" strike="noStrike" cap="none"/>
            </a:lvl4pPr>
            <a:lvl5pPr marL="0" marR="0" lvl="4" indent="0" algn="l" rtl="0">
              <a:spcBef>
                <a:spcPts val="0"/>
              </a:spcBef>
              <a:spcAft>
                <a:spcPts val="0"/>
              </a:spcAft>
              <a:buSzPts val="2500"/>
              <a:buNone/>
              <a:defRPr sz="3300" b="0" i="0" u="none" strike="noStrike" cap="none"/>
            </a:lvl5pPr>
            <a:lvl6pPr marL="0" marR="0" lvl="5" indent="0" algn="l" rtl="0">
              <a:spcBef>
                <a:spcPts val="0"/>
              </a:spcBef>
              <a:spcAft>
                <a:spcPts val="0"/>
              </a:spcAft>
              <a:buSzPts val="2500"/>
              <a:buNone/>
              <a:defRPr sz="3300" b="0" i="0" u="none" strike="noStrike" cap="none"/>
            </a:lvl6pPr>
            <a:lvl7pPr marL="0" marR="0" lvl="6" indent="0" algn="l" rtl="0">
              <a:spcBef>
                <a:spcPts val="0"/>
              </a:spcBef>
              <a:spcAft>
                <a:spcPts val="0"/>
              </a:spcAft>
              <a:buSzPts val="2500"/>
              <a:buNone/>
              <a:defRPr sz="3300" b="0" i="0" u="none" strike="noStrike" cap="none"/>
            </a:lvl7pPr>
            <a:lvl8pPr marL="0" marR="0" lvl="7" indent="0" algn="l" rtl="0">
              <a:spcBef>
                <a:spcPts val="0"/>
              </a:spcBef>
              <a:spcAft>
                <a:spcPts val="0"/>
              </a:spcAft>
              <a:buSzPts val="2500"/>
              <a:buNone/>
              <a:defRPr sz="3300" b="0" i="0" u="none" strike="noStrike" cap="none"/>
            </a:lvl8pPr>
            <a:lvl9pPr marL="0" marR="0" lvl="8" indent="0" algn="l" rtl="0">
              <a:spcBef>
                <a:spcPts val="0"/>
              </a:spcBef>
              <a:spcAft>
                <a:spcPts val="0"/>
              </a:spcAft>
              <a:buSzPts val="2500"/>
              <a:buNone/>
              <a:defRPr sz="3300" b="0" i="0" u="none" strike="noStrike" cap="none"/>
            </a:lvl9pPr>
          </a:lstStyle>
          <a:p>
            <a:endParaRPr/>
          </a:p>
        </p:txBody>
      </p:sp>
      <p:sp>
        <p:nvSpPr>
          <p:cNvPr id="56" name="Google Shape;56;p13"/>
          <p:cNvSpPr txBox="1">
            <a:spLocks noGrp="1"/>
          </p:cNvSpPr>
          <p:nvPr>
            <p:ph type="dt" idx="10"/>
          </p:nvPr>
        </p:nvSpPr>
        <p:spPr>
          <a:xfrm>
            <a:off x="457200" y="4783454"/>
            <a:ext cx="2103120" cy="257174"/>
          </a:xfrm>
          <a:prstGeom prst="rect">
            <a:avLst/>
          </a:prstGeom>
          <a:noFill/>
          <a:ln>
            <a:noFill/>
          </a:ln>
        </p:spPr>
        <p:txBody>
          <a:bodyPr spcFirstLastPara="1" wrap="square" lIns="166175" tIns="166175" rIns="166175" bIns="166175" anchor="t" anchorCtr="0">
            <a:noAutofit/>
          </a:bodyPr>
          <a:lstStyle>
            <a:lvl1pPr marL="0" marR="0" lvl="0" indent="0" algn="l" rtl="0">
              <a:spcBef>
                <a:spcPts val="0"/>
              </a:spcBef>
              <a:spcAft>
                <a:spcPts val="0"/>
              </a:spcAft>
              <a:buSzPts val="2500"/>
              <a:buNone/>
              <a:defRPr sz="3300">
                <a:solidFill>
                  <a:srgbClr val="888888"/>
                </a:solidFill>
              </a:defRPr>
            </a:lvl1pPr>
            <a:lvl2pPr marL="0" marR="0" lvl="1" indent="0" algn="l" rtl="0">
              <a:spcBef>
                <a:spcPts val="0"/>
              </a:spcBef>
              <a:spcAft>
                <a:spcPts val="0"/>
              </a:spcAft>
              <a:buSzPts val="2500"/>
              <a:buNone/>
              <a:defRPr sz="3300" b="0" i="0" u="none" strike="noStrike" cap="none"/>
            </a:lvl2pPr>
            <a:lvl3pPr marL="0" marR="0" lvl="2" indent="0" algn="l" rtl="0">
              <a:spcBef>
                <a:spcPts val="0"/>
              </a:spcBef>
              <a:spcAft>
                <a:spcPts val="0"/>
              </a:spcAft>
              <a:buSzPts val="2500"/>
              <a:buNone/>
              <a:defRPr sz="3300" b="0" i="0" u="none" strike="noStrike" cap="none"/>
            </a:lvl3pPr>
            <a:lvl4pPr marL="0" marR="0" lvl="3" indent="0" algn="l" rtl="0">
              <a:spcBef>
                <a:spcPts val="0"/>
              </a:spcBef>
              <a:spcAft>
                <a:spcPts val="0"/>
              </a:spcAft>
              <a:buSzPts val="2500"/>
              <a:buNone/>
              <a:defRPr sz="3300" b="0" i="0" u="none" strike="noStrike" cap="none"/>
            </a:lvl4pPr>
            <a:lvl5pPr marL="0" marR="0" lvl="4" indent="0" algn="l" rtl="0">
              <a:spcBef>
                <a:spcPts val="0"/>
              </a:spcBef>
              <a:spcAft>
                <a:spcPts val="0"/>
              </a:spcAft>
              <a:buSzPts val="2500"/>
              <a:buNone/>
              <a:defRPr sz="3300" b="0" i="0" u="none" strike="noStrike" cap="none"/>
            </a:lvl5pPr>
            <a:lvl6pPr marL="0" marR="0" lvl="5" indent="0" algn="l" rtl="0">
              <a:spcBef>
                <a:spcPts val="0"/>
              </a:spcBef>
              <a:spcAft>
                <a:spcPts val="0"/>
              </a:spcAft>
              <a:buSzPts val="2500"/>
              <a:buNone/>
              <a:defRPr sz="3300" b="0" i="0" u="none" strike="noStrike" cap="none"/>
            </a:lvl6pPr>
            <a:lvl7pPr marL="0" marR="0" lvl="6" indent="0" algn="l" rtl="0">
              <a:spcBef>
                <a:spcPts val="0"/>
              </a:spcBef>
              <a:spcAft>
                <a:spcPts val="0"/>
              </a:spcAft>
              <a:buSzPts val="2500"/>
              <a:buNone/>
              <a:defRPr sz="3300" b="0" i="0" u="none" strike="noStrike" cap="none"/>
            </a:lvl7pPr>
            <a:lvl8pPr marL="0" marR="0" lvl="7" indent="0" algn="l" rtl="0">
              <a:spcBef>
                <a:spcPts val="0"/>
              </a:spcBef>
              <a:spcAft>
                <a:spcPts val="0"/>
              </a:spcAft>
              <a:buSzPts val="2500"/>
              <a:buNone/>
              <a:defRPr sz="3300" b="0" i="0" u="none" strike="noStrike" cap="none"/>
            </a:lvl8pPr>
            <a:lvl9pPr marL="0" marR="0" lvl="8" indent="0" algn="l" rtl="0">
              <a:spcBef>
                <a:spcPts val="0"/>
              </a:spcBef>
              <a:spcAft>
                <a:spcPts val="0"/>
              </a:spcAft>
              <a:buSzPts val="2500"/>
              <a:buNone/>
              <a:defRPr sz="3300" b="0" i="0" u="none" strike="noStrike" cap="none"/>
            </a:lvl9pPr>
          </a:lstStyle>
          <a:p>
            <a:endParaRPr/>
          </a:p>
        </p:txBody>
      </p:sp>
      <p:sp>
        <p:nvSpPr>
          <p:cNvPr id="57" name="Google Shape;57;p13"/>
          <p:cNvSpPr txBox="1">
            <a:spLocks noGrp="1"/>
          </p:cNvSpPr>
          <p:nvPr>
            <p:ph type="sldNum" idx="12"/>
          </p:nvPr>
        </p:nvSpPr>
        <p:spPr>
          <a:xfrm>
            <a:off x="8546894" y="4780387"/>
            <a:ext cx="419413" cy="181202"/>
          </a:xfrm>
          <a:prstGeom prst="rect">
            <a:avLst/>
          </a:prstGeom>
          <a:noFill/>
          <a:ln>
            <a:noFill/>
          </a:ln>
        </p:spPr>
        <p:txBody>
          <a:bodyPr spcFirstLastPara="1" wrap="square" lIns="0" tIns="0" rIns="0" bIns="0" anchor="t" anchorCtr="0">
            <a:noAutofit/>
          </a:bodyPr>
          <a:lstStyle>
            <a:lvl1pPr marL="241300" marR="0" lvl="0" indent="-12700" algn="l" rtl="0">
              <a:lnSpc>
                <a:spcPct val="111333"/>
              </a:lnSpc>
              <a:spcBef>
                <a:spcPts val="0"/>
              </a:spcBef>
              <a:buNone/>
              <a:defRPr sz="1400" b="0" i="0" u="none">
                <a:solidFill>
                  <a:srgbClr val="22373A"/>
                </a:solidFill>
                <a:latin typeface="Arial"/>
                <a:ea typeface="Arial"/>
                <a:cs typeface="Arial"/>
                <a:sym typeface="Arial"/>
              </a:defRPr>
            </a:lvl1pPr>
            <a:lvl2pPr marL="241300" marR="0" lvl="1" indent="-12700" algn="l" rtl="0">
              <a:lnSpc>
                <a:spcPct val="111333"/>
              </a:lnSpc>
              <a:spcBef>
                <a:spcPts val="0"/>
              </a:spcBef>
              <a:buNone/>
              <a:defRPr sz="1400" b="0" i="0" u="none">
                <a:solidFill>
                  <a:srgbClr val="22373A"/>
                </a:solidFill>
                <a:latin typeface="Arial"/>
                <a:ea typeface="Arial"/>
                <a:cs typeface="Arial"/>
                <a:sym typeface="Arial"/>
              </a:defRPr>
            </a:lvl2pPr>
            <a:lvl3pPr marL="241300" marR="0" lvl="2" indent="-12700" algn="l" rtl="0">
              <a:lnSpc>
                <a:spcPct val="111333"/>
              </a:lnSpc>
              <a:spcBef>
                <a:spcPts val="0"/>
              </a:spcBef>
              <a:buNone/>
              <a:defRPr sz="1400" b="0" i="0" u="none">
                <a:solidFill>
                  <a:srgbClr val="22373A"/>
                </a:solidFill>
                <a:latin typeface="Arial"/>
                <a:ea typeface="Arial"/>
                <a:cs typeface="Arial"/>
                <a:sym typeface="Arial"/>
              </a:defRPr>
            </a:lvl3pPr>
            <a:lvl4pPr marL="241300" marR="0" lvl="3" indent="-12700" algn="l" rtl="0">
              <a:lnSpc>
                <a:spcPct val="111333"/>
              </a:lnSpc>
              <a:spcBef>
                <a:spcPts val="0"/>
              </a:spcBef>
              <a:buNone/>
              <a:defRPr sz="1400" b="0" i="0" u="none">
                <a:solidFill>
                  <a:srgbClr val="22373A"/>
                </a:solidFill>
                <a:latin typeface="Arial"/>
                <a:ea typeface="Arial"/>
                <a:cs typeface="Arial"/>
                <a:sym typeface="Arial"/>
              </a:defRPr>
            </a:lvl4pPr>
            <a:lvl5pPr marL="241300" marR="0" lvl="4" indent="-12700" algn="l" rtl="0">
              <a:lnSpc>
                <a:spcPct val="111333"/>
              </a:lnSpc>
              <a:spcBef>
                <a:spcPts val="0"/>
              </a:spcBef>
              <a:buNone/>
              <a:defRPr sz="1400" b="0" i="0" u="none">
                <a:solidFill>
                  <a:srgbClr val="22373A"/>
                </a:solidFill>
                <a:latin typeface="Arial"/>
                <a:ea typeface="Arial"/>
                <a:cs typeface="Arial"/>
                <a:sym typeface="Arial"/>
              </a:defRPr>
            </a:lvl5pPr>
            <a:lvl6pPr marL="241300" marR="0" lvl="5" indent="-12700" algn="l" rtl="0">
              <a:lnSpc>
                <a:spcPct val="111333"/>
              </a:lnSpc>
              <a:spcBef>
                <a:spcPts val="0"/>
              </a:spcBef>
              <a:buNone/>
              <a:defRPr sz="1400" b="0" i="0" u="none">
                <a:solidFill>
                  <a:srgbClr val="22373A"/>
                </a:solidFill>
                <a:latin typeface="Arial"/>
                <a:ea typeface="Arial"/>
                <a:cs typeface="Arial"/>
                <a:sym typeface="Arial"/>
              </a:defRPr>
            </a:lvl6pPr>
            <a:lvl7pPr marL="241300" marR="0" lvl="6" indent="-12700" algn="l" rtl="0">
              <a:lnSpc>
                <a:spcPct val="111333"/>
              </a:lnSpc>
              <a:spcBef>
                <a:spcPts val="0"/>
              </a:spcBef>
              <a:buNone/>
              <a:defRPr sz="1400" b="0" i="0" u="none">
                <a:solidFill>
                  <a:srgbClr val="22373A"/>
                </a:solidFill>
                <a:latin typeface="Arial"/>
                <a:ea typeface="Arial"/>
                <a:cs typeface="Arial"/>
                <a:sym typeface="Arial"/>
              </a:defRPr>
            </a:lvl7pPr>
            <a:lvl8pPr marL="241300" marR="0" lvl="7" indent="-12700" algn="l" rtl="0">
              <a:lnSpc>
                <a:spcPct val="111333"/>
              </a:lnSpc>
              <a:spcBef>
                <a:spcPts val="0"/>
              </a:spcBef>
              <a:buNone/>
              <a:defRPr sz="1400" b="0" i="0" u="none">
                <a:solidFill>
                  <a:srgbClr val="22373A"/>
                </a:solidFill>
                <a:latin typeface="Arial"/>
                <a:ea typeface="Arial"/>
                <a:cs typeface="Arial"/>
                <a:sym typeface="Arial"/>
              </a:defRPr>
            </a:lvl8pPr>
            <a:lvl9pPr marL="241300" marR="0" lvl="8" indent="-12700" algn="l" rtl="0">
              <a:lnSpc>
                <a:spcPct val="111333"/>
              </a:lnSpc>
              <a:spcBef>
                <a:spcPts val="0"/>
              </a:spcBef>
              <a:buNone/>
              <a:defRPr sz="1400" b="0" i="0" u="none">
                <a:solidFill>
                  <a:srgbClr val="22373A"/>
                </a:solidFill>
                <a:latin typeface="Arial"/>
                <a:ea typeface="Arial"/>
                <a:cs typeface="Arial"/>
                <a:sym typeface="Arial"/>
              </a:defRPr>
            </a:lvl9pPr>
          </a:lstStyle>
          <a:p>
            <a:pPr marL="241300" lvl="0" indent="-12700" algn="l" rtl="0">
              <a:spcBef>
                <a:spcPts val="0"/>
              </a:spcBef>
              <a:spcAft>
                <a:spcPts val="0"/>
              </a:spcAft>
              <a:buNone/>
            </a:pPr>
            <a:fld id="{00000000-1234-1234-1234-123412341234}" type="slidenum">
              <a:rPr lang="en"/>
              <a:t>‹#›</a:t>
            </a:fld>
            <a:endParaRPr sz="2500">
              <a:solidFill>
                <a:srgbClr val="000000"/>
              </a:solidFill>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lvl="1"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lvl="2"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lvl="3"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lvl="4"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lvl="5"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lvl="6"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lvl="7"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lvl="8"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endParaRPr/>
          </a:p>
        </p:txBody>
      </p:sp>
      <p:sp>
        <p:nvSpPr>
          <p:cNvPr id="89" name="Google Shape;89;p19"/>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lvl1pPr marL="457200" lvl="0" indent="-419100" algn="l" rtl="0">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lvl="1"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lvl="2"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lvl="3"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lvl="4"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lvl="5"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lvl="6"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lvl="7"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lvl="8"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2.xml"/><Relationship Id="rId4" Type="http://schemas.openxmlformats.org/officeDocument/2006/relationships/hyperlink" Target="http://creativecommons.org/licenses/by-sa/3.0/us/"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hyperlink" Target="http://openintro.org/os" TargetMode="External"/><Relationship Id="rId2" Type="http://schemas.openxmlformats.org/officeDocument/2006/relationships/notesSlide" Target="../notesSlides/notesSlide46.xml"/><Relationship Id="rId1" Type="http://schemas.openxmlformats.org/officeDocument/2006/relationships/slideLayout" Target="../slideLayouts/slideLayout22.xml"/><Relationship Id="rId5" Type="http://schemas.openxmlformats.org/officeDocument/2006/relationships/hyperlink" Target="http://openintro.org/contact" TargetMode="External"/><Relationship Id="rId4" Type="http://schemas.openxmlformats.org/officeDocument/2006/relationships/hyperlink" Target="https://www.openintro.org/download.php?id=teachers_verified_details&amp;referrer=os4_slide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p26"/>
          <p:cNvPicPr preferRelativeResize="0"/>
          <p:nvPr/>
        </p:nvPicPr>
        <p:blipFill>
          <a:blip r:embed="rId3">
            <a:alphaModFix/>
          </a:blip>
          <a:stretch>
            <a:fillRect/>
          </a:stretch>
        </p:blipFill>
        <p:spPr>
          <a:xfrm>
            <a:off x="766750" y="2571425"/>
            <a:ext cx="3227399" cy="2212501"/>
          </a:xfrm>
          <a:prstGeom prst="rect">
            <a:avLst/>
          </a:prstGeom>
          <a:noFill/>
          <a:ln>
            <a:noFill/>
          </a:ln>
        </p:spPr>
      </p:pic>
      <p:sp>
        <p:nvSpPr>
          <p:cNvPr id="110" name="Google Shape;110;p26"/>
          <p:cNvSpPr txBox="1"/>
          <p:nvPr/>
        </p:nvSpPr>
        <p:spPr>
          <a:xfrm>
            <a:off x="683550" y="234938"/>
            <a:ext cx="7776900" cy="149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t>Slides developed by Mine Çetinkaya-Rundel of OpenIntro</a:t>
            </a:r>
            <a:endParaRPr sz="1800"/>
          </a:p>
          <a:p>
            <a:pPr marL="0" lvl="0" indent="0" algn="l" rtl="0">
              <a:spcBef>
                <a:spcPts val="0"/>
              </a:spcBef>
              <a:spcAft>
                <a:spcPts val="0"/>
              </a:spcAft>
              <a:buClr>
                <a:schemeClr val="dk1"/>
              </a:buClr>
              <a:buSzPts val="1100"/>
              <a:buFont typeface="Arial"/>
              <a:buNone/>
            </a:pPr>
            <a:r>
              <a:rPr lang="en" sz="1700">
                <a:solidFill>
                  <a:schemeClr val="dk1"/>
                </a:solidFill>
              </a:rPr>
              <a:t>Translated from LaTeX to Google Slides by Curry W. Hilton of OpenIntro.</a:t>
            </a:r>
            <a:endParaRPr sz="1800"/>
          </a:p>
          <a:p>
            <a:pPr marL="0" lvl="0" indent="0" algn="l" rtl="0">
              <a:spcBef>
                <a:spcPts val="0"/>
              </a:spcBef>
              <a:spcAft>
                <a:spcPts val="0"/>
              </a:spcAft>
              <a:buNone/>
            </a:pPr>
            <a:r>
              <a:rPr lang="en" sz="1800"/>
              <a:t>The slides may be copied, edited, and/or shared via the </a:t>
            </a:r>
            <a:r>
              <a:rPr lang="en" sz="1800" u="sng">
                <a:solidFill>
                  <a:schemeClr val="hlink"/>
                </a:solidFill>
                <a:hlinkClick r:id="rId4"/>
              </a:rPr>
              <a:t>CC BY-SA license</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 sz="1800">
                <a:solidFill>
                  <a:schemeClr val="dk1"/>
                </a:solidFill>
              </a:rPr>
              <a:t>To make a copy of these slides, go to </a:t>
            </a:r>
            <a:r>
              <a:rPr lang="en" sz="1800" i="1">
                <a:solidFill>
                  <a:schemeClr val="dk1"/>
                </a:solidFill>
              </a:rPr>
              <a:t>File</a:t>
            </a:r>
            <a:r>
              <a:rPr lang="en" sz="1800">
                <a:solidFill>
                  <a:schemeClr val="dk1"/>
                </a:solidFill>
              </a:rPr>
              <a:t> &gt; </a:t>
            </a:r>
            <a:r>
              <a:rPr lang="en" sz="1800" i="1">
                <a:solidFill>
                  <a:schemeClr val="dk1"/>
                </a:solidFill>
              </a:rPr>
              <a:t>Download as &gt; [option]</a:t>
            </a:r>
            <a:r>
              <a:rPr lang="en" sz="1800">
                <a:solidFill>
                  <a:schemeClr val="dk1"/>
                </a:solidFill>
              </a:rPr>
              <a:t>,</a:t>
            </a:r>
            <a:br>
              <a:rPr lang="en" sz="1800">
                <a:solidFill>
                  <a:schemeClr val="dk1"/>
                </a:solidFill>
              </a:rPr>
            </a:br>
            <a:r>
              <a:rPr lang="en" sz="1800">
                <a:solidFill>
                  <a:schemeClr val="dk1"/>
                </a:solidFill>
              </a:rPr>
              <a:t>as shown below. Or if you are logged into a Google account, you can choose </a:t>
            </a:r>
            <a:r>
              <a:rPr lang="en" sz="1800" i="1">
                <a:solidFill>
                  <a:schemeClr val="dk1"/>
                </a:solidFill>
              </a:rPr>
              <a:t>Make a copy...</a:t>
            </a:r>
            <a:r>
              <a:rPr lang="en" sz="1800">
                <a:solidFill>
                  <a:schemeClr val="dk1"/>
                </a:solidFill>
              </a:rPr>
              <a:t> to create your own version in Google Drive.</a:t>
            </a:r>
            <a:endParaRPr sz="1800">
              <a:solidFill>
                <a:schemeClr val="dk1"/>
              </a:solidFill>
            </a:endParaRPr>
          </a:p>
        </p:txBody>
      </p:sp>
      <p:sp>
        <p:nvSpPr>
          <p:cNvPr id="111" name="Google Shape;111;p26"/>
          <p:cNvSpPr/>
          <p:nvPr/>
        </p:nvSpPr>
        <p:spPr>
          <a:xfrm>
            <a:off x="766750" y="2572500"/>
            <a:ext cx="3227400" cy="2212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5"/>
          <p:cNvSpPr txBox="1">
            <a:spLocks noGrp="1"/>
          </p:cNvSpPr>
          <p:nvPr>
            <p:ph type="title"/>
          </p:nvPr>
        </p:nvSpPr>
        <p:spPr>
          <a:xfrm>
            <a:off x="203107" y="127124"/>
            <a:ext cx="8737783" cy="298229"/>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r>
              <a:rPr lang="en" sz="2000" b="1" i="0" u="none" strike="noStrike" cap="none">
                <a:solidFill>
                  <a:srgbClr val="F9F9F9"/>
                </a:solidFill>
                <a:latin typeface="Arial"/>
                <a:ea typeface="Arial"/>
                <a:cs typeface="Arial"/>
                <a:sym typeface="Arial"/>
              </a:rPr>
              <a:t>Weights of books (cont.)</a:t>
            </a:r>
            <a:endParaRPr sz="2500"/>
          </a:p>
        </p:txBody>
      </p:sp>
      <p:sp>
        <p:nvSpPr>
          <p:cNvPr id="197" name="Google Shape;197;p35"/>
          <p:cNvSpPr/>
          <p:nvPr/>
        </p:nvSpPr>
        <p:spPr>
          <a:xfrm>
            <a:off x="632344" y="861182"/>
            <a:ext cx="3672714" cy="122689"/>
          </a:xfrm>
          <a:custGeom>
            <a:avLst/>
            <a:gdLst/>
            <a:ahLst/>
            <a:cxnLst/>
            <a:rect l="l" t="t" r="r" b="b"/>
            <a:pathLst>
              <a:path w="120000" h="120000" extrusionOk="0">
                <a:moveTo>
                  <a:pt x="116679" y="0"/>
                </a:moveTo>
                <a:lnTo>
                  <a:pt x="3292" y="0"/>
                </a:lnTo>
                <a:lnTo>
                  <a:pt x="2013" y="5826"/>
                </a:lnTo>
                <a:lnTo>
                  <a:pt x="967" y="21691"/>
                </a:lnTo>
                <a:lnTo>
                  <a:pt x="259" y="45172"/>
                </a:lnTo>
                <a:lnTo>
                  <a:pt x="0" y="73846"/>
                </a:lnTo>
                <a:lnTo>
                  <a:pt x="0" y="119758"/>
                </a:lnTo>
                <a:lnTo>
                  <a:pt x="119971" y="119758"/>
                </a:lnTo>
                <a:lnTo>
                  <a:pt x="119971" y="73846"/>
                </a:lnTo>
                <a:lnTo>
                  <a:pt x="119711" y="45172"/>
                </a:lnTo>
                <a:lnTo>
                  <a:pt x="119004" y="21691"/>
                </a:lnTo>
                <a:lnTo>
                  <a:pt x="117957" y="5826"/>
                </a:lnTo>
                <a:lnTo>
                  <a:pt x="116679" y="0"/>
                </a:lnTo>
                <a:close/>
              </a:path>
            </a:pathLst>
          </a:custGeom>
          <a:solidFill>
            <a:srgbClr val="F9F9F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98" name="Google Shape;198;p35"/>
          <p:cNvSpPr/>
          <p:nvPr/>
        </p:nvSpPr>
        <p:spPr>
          <a:xfrm>
            <a:off x="632344" y="927200"/>
            <a:ext cx="3672714" cy="1410923"/>
          </a:xfrm>
          <a:custGeom>
            <a:avLst/>
            <a:gdLst/>
            <a:ahLst/>
            <a:cxnLst/>
            <a:rect l="l" t="t" r="r" b="b"/>
            <a:pathLst>
              <a:path w="120000" h="120000" extrusionOk="0">
                <a:moveTo>
                  <a:pt x="119971" y="0"/>
                </a:moveTo>
                <a:lnTo>
                  <a:pt x="0" y="0"/>
                </a:lnTo>
                <a:lnTo>
                  <a:pt x="0" y="113518"/>
                </a:lnTo>
                <a:lnTo>
                  <a:pt x="259" y="116011"/>
                </a:lnTo>
                <a:lnTo>
                  <a:pt x="967" y="118053"/>
                </a:lnTo>
                <a:lnTo>
                  <a:pt x="2013" y="119432"/>
                </a:lnTo>
                <a:lnTo>
                  <a:pt x="3292" y="119939"/>
                </a:lnTo>
                <a:lnTo>
                  <a:pt x="116679" y="119939"/>
                </a:lnTo>
                <a:lnTo>
                  <a:pt x="117957" y="119432"/>
                </a:lnTo>
                <a:lnTo>
                  <a:pt x="119004" y="118053"/>
                </a:lnTo>
                <a:lnTo>
                  <a:pt x="119711" y="116011"/>
                </a:lnTo>
                <a:lnTo>
                  <a:pt x="119971" y="113518"/>
                </a:lnTo>
                <a:lnTo>
                  <a:pt x="119971" y="0"/>
                </a:lnTo>
                <a:close/>
              </a:path>
            </a:pathLst>
          </a:custGeom>
          <a:solidFill>
            <a:srgbClr val="F9F9F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99" name="Google Shape;199;p35"/>
          <p:cNvSpPr txBox="1"/>
          <p:nvPr/>
        </p:nvSpPr>
        <p:spPr>
          <a:xfrm>
            <a:off x="707917" y="833911"/>
            <a:ext cx="3521574" cy="1494918"/>
          </a:xfrm>
          <a:prstGeom prst="rect">
            <a:avLst/>
          </a:prstGeom>
          <a:noFill/>
          <a:ln>
            <a:noFill/>
          </a:ln>
        </p:spPr>
        <p:txBody>
          <a:bodyPr spcFirstLastPara="1" wrap="square" lIns="0" tIns="0" rIns="0" bIns="0" anchor="t" anchorCtr="0">
            <a:noAutofit/>
          </a:bodyPr>
          <a:lstStyle/>
          <a:p>
            <a:pPr marL="25400" marR="12700" lvl="0" indent="0" algn="l" rtl="0">
              <a:lnSpc>
                <a:spcPct val="136700"/>
              </a:lnSpc>
              <a:spcBef>
                <a:spcPts val="0"/>
              </a:spcBef>
              <a:spcAft>
                <a:spcPts val="0"/>
              </a:spcAft>
              <a:buNone/>
            </a:pPr>
            <a:r>
              <a:rPr lang="en" sz="1700">
                <a:solidFill>
                  <a:srgbClr val="3884B7"/>
                </a:solidFill>
                <a:latin typeface="Arial"/>
                <a:ea typeface="Arial"/>
                <a:cs typeface="Arial"/>
                <a:sym typeface="Arial"/>
              </a:rPr>
              <a:t>The scatterplot shows the r</a:t>
            </a:r>
            <a:r>
              <a:rPr lang="en" sz="1700">
                <a:solidFill>
                  <a:srgbClr val="3884B7"/>
                </a:solidFill>
              </a:rPr>
              <a:t>e</a:t>
            </a:r>
            <a:r>
              <a:rPr lang="en" sz="1700">
                <a:solidFill>
                  <a:srgbClr val="3884B7"/>
                </a:solidFill>
                <a:latin typeface="Arial"/>
                <a:ea typeface="Arial"/>
                <a:cs typeface="Arial"/>
                <a:sym typeface="Arial"/>
              </a:rPr>
              <a:t>lationship between weights and  volumes of books as well as the  regression output. Which of the  below is correct?</a:t>
            </a:r>
            <a:endParaRPr sz="1700">
              <a:latin typeface="Arial"/>
              <a:ea typeface="Arial"/>
              <a:cs typeface="Arial"/>
              <a:sym typeface="Arial"/>
            </a:endParaRPr>
          </a:p>
        </p:txBody>
      </p:sp>
      <p:sp>
        <p:nvSpPr>
          <p:cNvPr id="200" name="Google Shape;200;p35"/>
          <p:cNvSpPr txBox="1"/>
          <p:nvPr/>
        </p:nvSpPr>
        <p:spPr>
          <a:xfrm>
            <a:off x="688848" y="4387461"/>
            <a:ext cx="7057000" cy="861654"/>
          </a:xfrm>
          <a:prstGeom prst="rect">
            <a:avLst/>
          </a:prstGeom>
          <a:noFill/>
          <a:ln>
            <a:noFill/>
          </a:ln>
        </p:spPr>
        <p:txBody>
          <a:bodyPr spcFirstLastPara="1" wrap="square" lIns="0" tIns="1125" rIns="0" bIns="0" anchor="t" anchorCtr="0">
            <a:noAutofit/>
          </a:bodyPr>
          <a:lstStyle/>
          <a:p>
            <a:pPr marL="444500" marR="12700" lvl="0" indent="-444500" algn="l" rtl="0">
              <a:lnSpc>
                <a:spcPct val="156000"/>
              </a:lnSpc>
              <a:spcBef>
                <a:spcPts val="200"/>
              </a:spcBef>
              <a:spcAft>
                <a:spcPts val="0"/>
              </a:spcAft>
              <a:buNone/>
            </a:pPr>
            <a:endParaRPr sz="1800">
              <a:latin typeface="Arial"/>
              <a:ea typeface="Arial"/>
              <a:cs typeface="Arial"/>
              <a:sym typeface="Arial"/>
            </a:endParaRPr>
          </a:p>
        </p:txBody>
      </p:sp>
      <p:sp>
        <p:nvSpPr>
          <p:cNvPr id="201" name="Google Shape;201;p35"/>
          <p:cNvSpPr txBox="1"/>
          <p:nvPr/>
        </p:nvSpPr>
        <p:spPr>
          <a:xfrm>
            <a:off x="8784159" y="4783312"/>
            <a:ext cx="157438" cy="181202"/>
          </a:xfrm>
          <a:prstGeom prst="rect">
            <a:avLst/>
          </a:prstGeom>
          <a:noFill/>
          <a:ln>
            <a:noFill/>
          </a:ln>
        </p:spPr>
        <p:txBody>
          <a:bodyPr spcFirstLastPara="1" wrap="square" lIns="0" tIns="0" rIns="0" bIns="0" anchor="t" anchorCtr="0">
            <a:noAutofit/>
          </a:bodyPr>
          <a:lstStyle/>
          <a:p>
            <a:pPr marL="25400" marR="0" lvl="0" indent="0" algn="l" rtl="0">
              <a:lnSpc>
                <a:spcPct val="111333"/>
              </a:lnSpc>
              <a:spcBef>
                <a:spcPts val="0"/>
              </a:spcBef>
              <a:spcAft>
                <a:spcPts val="0"/>
              </a:spcAft>
              <a:buNone/>
            </a:pPr>
            <a:r>
              <a:rPr lang="en" sz="1400">
                <a:solidFill>
                  <a:srgbClr val="22373A"/>
                </a:solidFill>
                <a:latin typeface="Arial"/>
                <a:ea typeface="Arial"/>
                <a:cs typeface="Arial"/>
                <a:sym typeface="Arial"/>
              </a:rPr>
              <a:t>4</a:t>
            </a:r>
            <a:endParaRPr sz="1400">
              <a:latin typeface="Arial"/>
              <a:ea typeface="Arial"/>
              <a:cs typeface="Arial"/>
              <a:sym typeface="Arial"/>
            </a:endParaRPr>
          </a:p>
        </p:txBody>
      </p:sp>
      <p:pic>
        <p:nvPicPr>
          <p:cNvPr id="202" name="Google Shape;202;p35"/>
          <p:cNvPicPr preferRelativeResize="0"/>
          <p:nvPr/>
        </p:nvPicPr>
        <p:blipFill>
          <a:blip r:embed="rId3">
            <a:alphaModFix/>
          </a:blip>
          <a:stretch>
            <a:fillRect/>
          </a:stretch>
        </p:blipFill>
        <p:spPr>
          <a:xfrm>
            <a:off x="5237533" y="709103"/>
            <a:ext cx="2794198" cy="2141348"/>
          </a:xfrm>
          <a:prstGeom prst="rect">
            <a:avLst/>
          </a:prstGeom>
          <a:noFill/>
          <a:ln>
            <a:noFill/>
          </a:ln>
        </p:spPr>
      </p:pic>
      <p:sp>
        <p:nvSpPr>
          <p:cNvPr id="203" name="Google Shape;203;p35"/>
          <p:cNvSpPr txBox="1"/>
          <p:nvPr/>
        </p:nvSpPr>
        <p:spPr>
          <a:xfrm>
            <a:off x="688850" y="2871501"/>
            <a:ext cx="7715700" cy="1494900"/>
          </a:xfrm>
          <a:prstGeom prst="rect">
            <a:avLst/>
          </a:prstGeom>
          <a:noFill/>
          <a:ln>
            <a:noFill/>
          </a:ln>
        </p:spPr>
        <p:txBody>
          <a:bodyPr spcFirstLastPara="1" wrap="square" lIns="0" tIns="0" rIns="0" bIns="0" anchor="t" anchorCtr="0">
            <a:noAutofit/>
          </a:bodyPr>
          <a:lstStyle/>
          <a:p>
            <a:pPr marL="457200" marR="88900" lvl="0" indent="-330200" algn="l" rtl="0">
              <a:lnSpc>
                <a:spcPct val="115000"/>
              </a:lnSpc>
              <a:spcBef>
                <a:spcPts val="0"/>
              </a:spcBef>
              <a:spcAft>
                <a:spcPts val="0"/>
              </a:spcAft>
              <a:buClr>
                <a:srgbClr val="22373A"/>
              </a:buClr>
              <a:buSzPts val="1600"/>
              <a:buFont typeface="Arial"/>
              <a:buAutoNum type="alphaLcPeriod"/>
            </a:pPr>
            <a:r>
              <a:rPr lang="en" sz="1600">
                <a:solidFill>
                  <a:srgbClr val="22373A"/>
                </a:solidFill>
                <a:latin typeface="Arial"/>
                <a:ea typeface="Arial"/>
                <a:cs typeface="Arial"/>
                <a:sym typeface="Arial"/>
              </a:rPr>
              <a:t>Weights of 80% of the books can be predicted accurately using  this model.</a:t>
            </a:r>
            <a:endParaRPr sz="1600">
              <a:latin typeface="Arial"/>
              <a:ea typeface="Arial"/>
              <a:cs typeface="Arial"/>
              <a:sym typeface="Arial"/>
            </a:endParaRPr>
          </a:p>
          <a:p>
            <a:pPr marL="457200" marR="0" lvl="0" indent="-330200" algn="l" rtl="0">
              <a:lnSpc>
                <a:spcPct val="115000"/>
              </a:lnSpc>
              <a:spcBef>
                <a:spcPts val="0"/>
              </a:spcBef>
              <a:spcAft>
                <a:spcPts val="0"/>
              </a:spcAft>
              <a:buSzPts val="1600"/>
              <a:buAutoNum type="alphaLcPeriod"/>
            </a:pPr>
            <a:r>
              <a:rPr lang="en" sz="1600">
                <a:solidFill>
                  <a:srgbClr val="22373A"/>
                </a:solidFill>
                <a:latin typeface="Arial"/>
                <a:ea typeface="Arial"/>
                <a:cs typeface="Arial"/>
                <a:sym typeface="Arial"/>
              </a:rPr>
              <a:t>Books that are 10 cm</a:t>
            </a:r>
            <a:r>
              <a:rPr lang="en" sz="1600" baseline="30000">
                <a:solidFill>
                  <a:srgbClr val="22373A"/>
                </a:solidFill>
                <a:latin typeface="Arial"/>
                <a:ea typeface="Arial"/>
                <a:cs typeface="Arial"/>
                <a:sym typeface="Arial"/>
              </a:rPr>
              <a:t>3  </a:t>
            </a:r>
            <a:r>
              <a:rPr lang="en" sz="1600">
                <a:solidFill>
                  <a:srgbClr val="22373A"/>
                </a:solidFill>
                <a:latin typeface="Arial"/>
                <a:ea typeface="Arial"/>
                <a:cs typeface="Arial"/>
                <a:sym typeface="Arial"/>
              </a:rPr>
              <a:t>over average are expected to weigh 7g</a:t>
            </a:r>
            <a:r>
              <a:rPr lang="en" sz="1600"/>
              <a:t> </a:t>
            </a:r>
            <a:r>
              <a:rPr lang="en" sz="1600">
                <a:solidFill>
                  <a:srgbClr val="22373A"/>
                </a:solidFill>
                <a:latin typeface="Arial"/>
                <a:ea typeface="Arial"/>
                <a:cs typeface="Arial"/>
                <a:sym typeface="Arial"/>
              </a:rPr>
              <a:t>over average.</a:t>
            </a:r>
            <a:endParaRPr sz="1600">
              <a:latin typeface="Arial"/>
              <a:ea typeface="Arial"/>
              <a:cs typeface="Arial"/>
              <a:sym typeface="Arial"/>
            </a:endParaRPr>
          </a:p>
          <a:p>
            <a:pPr marL="457200" marR="0" lvl="0" indent="-330200" algn="l" rtl="0">
              <a:lnSpc>
                <a:spcPct val="115000"/>
              </a:lnSpc>
              <a:spcBef>
                <a:spcPts val="0"/>
              </a:spcBef>
              <a:spcAft>
                <a:spcPts val="0"/>
              </a:spcAft>
              <a:buClr>
                <a:srgbClr val="22373A"/>
              </a:buClr>
              <a:buSzPts val="1600"/>
              <a:buFont typeface="Arial"/>
              <a:buAutoNum type="alphaLcPeriod"/>
            </a:pPr>
            <a:r>
              <a:rPr lang="en" sz="1600">
                <a:solidFill>
                  <a:srgbClr val="22373A"/>
                </a:solidFill>
                <a:latin typeface="Arial"/>
                <a:ea typeface="Arial"/>
                <a:cs typeface="Arial"/>
                <a:sym typeface="Arial"/>
              </a:rPr>
              <a:t>The correlation between weight and volume is</a:t>
            </a:r>
            <a:br>
              <a:rPr lang="en" sz="1600">
                <a:solidFill>
                  <a:srgbClr val="22373A"/>
                </a:solidFill>
              </a:rPr>
            </a:br>
            <a:r>
              <a:rPr lang="en" sz="1600">
                <a:solidFill>
                  <a:srgbClr val="22373A"/>
                </a:solidFill>
              </a:rPr>
              <a:t>    R = 0.80</a:t>
            </a:r>
            <a:r>
              <a:rPr lang="en" sz="1600" baseline="30000">
                <a:solidFill>
                  <a:srgbClr val="22373A"/>
                </a:solidFill>
              </a:rPr>
              <a:t>2</a:t>
            </a:r>
            <a:r>
              <a:rPr lang="en" sz="1600">
                <a:solidFill>
                  <a:srgbClr val="22373A"/>
                </a:solidFill>
              </a:rPr>
              <a:t> = 0.64.</a:t>
            </a:r>
            <a:endParaRPr sz="1600">
              <a:solidFill>
                <a:srgbClr val="22373A"/>
              </a:solidFill>
            </a:endParaRPr>
          </a:p>
          <a:p>
            <a:pPr marL="457200" marR="0" lvl="0" indent="-330200" algn="l" rtl="0">
              <a:lnSpc>
                <a:spcPct val="115000"/>
              </a:lnSpc>
              <a:spcBef>
                <a:spcPts val="0"/>
              </a:spcBef>
              <a:spcAft>
                <a:spcPts val="0"/>
              </a:spcAft>
              <a:buClr>
                <a:srgbClr val="22373A"/>
              </a:buClr>
              <a:buSzPts val="1600"/>
              <a:buFont typeface="Arial"/>
              <a:buAutoNum type="alphaLcPeriod"/>
            </a:pPr>
            <a:r>
              <a:rPr lang="en" sz="1600">
                <a:solidFill>
                  <a:srgbClr val="22373A"/>
                </a:solidFill>
              </a:rPr>
              <a:t>The model underestimates the weight of the book with the  highest volume.</a:t>
            </a:r>
            <a:endParaRPr sz="1600">
              <a:solidFill>
                <a:srgbClr val="22373A"/>
              </a:solidFill>
            </a:endParaRPr>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6"/>
          <p:cNvSpPr txBox="1">
            <a:spLocks noGrp="1"/>
          </p:cNvSpPr>
          <p:nvPr>
            <p:ph type="title"/>
          </p:nvPr>
        </p:nvSpPr>
        <p:spPr>
          <a:xfrm>
            <a:off x="203107" y="127124"/>
            <a:ext cx="8737800" cy="298200"/>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r>
              <a:rPr lang="en" sz="2000" b="1" i="0" u="none" strike="noStrike" cap="none">
                <a:solidFill>
                  <a:srgbClr val="F9F9F9"/>
                </a:solidFill>
                <a:latin typeface="Arial"/>
                <a:ea typeface="Arial"/>
                <a:cs typeface="Arial"/>
                <a:sym typeface="Arial"/>
              </a:rPr>
              <a:t>Weights of books (cont.)</a:t>
            </a:r>
            <a:endParaRPr sz="2500"/>
          </a:p>
        </p:txBody>
      </p:sp>
      <p:sp>
        <p:nvSpPr>
          <p:cNvPr id="209" name="Google Shape;209;p36"/>
          <p:cNvSpPr/>
          <p:nvPr/>
        </p:nvSpPr>
        <p:spPr>
          <a:xfrm>
            <a:off x="632344" y="861182"/>
            <a:ext cx="3672600" cy="122700"/>
          </a:xfrm>
          <a:custGeom>
            <a:avLst/>
            <a:gdLst/>
            <a:ahLst/>
            <a:cxnLst/>
            <a:rect l="l" t="t" r="r" b="b"/>
            <a:pathLst>
              <a:path w="120000" h="120000" extrusionOk="0">
                <a:moveTo>
                  <a:pt x="116679" y="0"/>
                </a:moveTo>
                <a:lnTo>
                  <a:pt x="3292" y="0"/>
                </a:lnTo>
                <a:lnTo>
                  <a:pt x="2013" y="5826"/>
                </a:lnTo>
                <a:lnTo>
                  <a:pt x="967" y="21691"/>
                </a:lnTo>
                <a:lnTo>
                  <a:pt x="259" y="45172"/>
                </a:lnTo>
                <a:lnTo>
                  <a:pt x="0" y="73846"/>
                </a:lnTo>
                <a:lnTo>
                  <a:pt x="0" y="119758"/>
                </a:lnTo>
                <a:lnTo>
                  <a:pt x="119971" y="119758"/>
                </a:lnTo>
                <a:lnTo>
                  <a:pt x="119971" y="73846"/>
                </a:lnTo>
                <a:lnTo>
                  <a:pt x="119711" y="45172"/>
                </a:lnTo>
                <a:lnTo>
                  <a:pt x="119004" y="21691"/>
                </a:lnTo>
                <a:lnTo>
                  <a:pt x="117957" y="5826"/>
                </a:lnTo>
                <a:lnTo>
                  <a:pt x="116679" y="0"/>
                </a:lnTo>
                <a:close/>
              </a:path>
            </a:pathLst>
          </a:custGeom>
          <a:solidFill>
            <a:srgbClr val="F9F9F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10" name="Google Shape;210;p36"/>
          <p:cNvSpPr/>
          <p:nvPr/>
        </p:nvSpPr>
        <p:spPr>
          <a:xfrm>
            <a:off x="632344" y="927200"/>
            <a:ext cx="3672600" cy="1410900"/>
          </a:xfrm>
          <a:custGeom>
            <a:avLst/>
            <a:gdLst/>
            <a:ahLst/>
            <a:cxnLst/>
            <a:rect l="l" t="t" r="r" b="b"/>
            <a:pathLst>
              <a:path w="120000" h="120000" extrusionOk="0">
                <a:moveTo>
                  <a:pt x="119971" y="0"/>
                </a:moveTo>
                <a:lnTo>
                  <a:pt x="0" y="0"/>
                </a:lnTo>
                <a:lnTo>
                  <a:pt x="0" y="113518"/>
                </a:lnTo>
                <a:lnTo>
                  <a:pt x="259" y="116011"/>
                </a:lnTo>
                <a:lnTo>
                  <a:pt x="967" y="118053"/>
                </a:lnTo>
                <a:lnTo>
                  <a:pt x="2013" y="119432"/>
                </a:lnTo>
                <a:lnTo>
                  <a:pt x="3292" y="119939"/>
                </a:lnTo>
                <a:lnTo>
                  <a:pt x="116679" y="119939"/>
                </a:lnTo>
                <a:lnTo>
                  <a:pt x="117957" y="119432"/>
                </a:lnTo>
                <a:lnTo>
                  <a:pt x="119004" y="118053"/>
                </a:lnTo>
                <a:lnTo>
                  <a:pt x="119711" y="116011"/>
                </a:lnTo>
                <a:lnTo>
                  <a:pt x="119971" y="113518"/>
                </a:lnTo>
                <a:lnTo>
                  <a:pt x="119971" y="0"/>
                </a:lnTo>
                <a:close/>
              </a:path>
            </a:pathLst>
          </a:custGeom>
          <a:solidFill>
            <a:srgbClr val="F9F9F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11" name="Google Shape;211;p36"/>
          <p:cNvSpPr txBox="1"/>
          <p:nvPr/>
        </p:nvSpPr>
        <p:spPr>
          <a:xfrm>
            <a:off x="707917" y="833911"/>
            <a:ext cx="3521700" cy="1494900"/>
          </a:xfrm>
          <a:prstGeom prst="rect">
            <a:avLst/>
          </a:prstGeom>
          <a:noFill/>
          <a:ln>
            <a:noFill/>
          </a:ln>
        </p:spPr>
        <p:txBody>
          <a:bodyPr spcFirstLastPara="1" wrap="square" lIns="0" tIns="0" rIns="0" bIns="0" anchor="t" anchorCtr="0">
            <a:noAutofit/>
          </a:bodyPr>
          <a:lstStyle/>
          <a:p>
            <a:pPr marL="25400" marR="12700" lvl="0" indent="0" algn="l" rtl="0">
              <a:lnSpc>
                <a:spcPct val="136700"/>
              </a:lnSpc>
              <a:spcBef>
                <a:spcPts val="0"/>
              </a:spcBef>
              <a:spcAft>
                <a:spcPts val="0"/>
              </a:spcAft>
              <a:buNone/>
            </a:pPr>
            <a:r>
              <a:rPr lang="en" sz="1700">
                <a:solidFill>
                  <a:srgbClr val="3884B7"/>
                </a:solidFill>
                <a:latin typeface="Arial"/>
                <a:ea typeface="Arial"/>
                <a:cs typeface="Arial"/>
                <a:sym typeface="Arial"/>
              </a:rPr>
              <a:t>The scatterplot shows the r</a:t>
            </a:r>
            <a:r>
              <a:rPr lang="en" sz="1700">
                <a:solidFill>
                  <a:srgbClr val="3884B7"/>
                </a:solidFill>
              </a:rPr>
              <a:t>e</a:t>
            </a:r>
            <a:r>
              <a:rPr lang="en" sz="1700">
                <a:solidFill>
                  <a:srgbClr val="3884B7"/>
                </a:solidFill>
                <a:latin typeface="Arial"/>
                <a:ea typeface="Arial"/>
                <a:cs typeface="Arial"/>
                <a:sym typeface="Arial"/>
              </a:rPr>
              <a:t>lationship between weights and  volumes of books as well as the  regression output. Which of the  below is correct?</a:t>
            </a:r>
            <a:endParaRPr sz="1700">
              <a:latin typeface="Arial"/>
              <a:ea typeface="Arial"/>
              <a:cs typeface="Arial"/>
              <a:sym typeface="Arial"/>
            </a:endParaRPr>
          </a:p>
        </p:txBody>
      </p:sp>
      <p:sp>
        <p:nvSpPr>
          <p:cNvPr id="212" name="Google Shape;212;p36"/>
          <p:cNvSpPr txBox="1"/>
          <p:nvPr/>
        </p:nvSpPr>
        <p:spPr>
          <a:xfrm>
            <a:off x="8784159" y="4783312"/>
            <a:ext cx="157500" cy="181200"/>
          </a:xfrm>
          <a:prstGeom prst="rect">
            <a:avLst/>
          </a:prstGeom>
          <a:noFill/>
          <a:ln>
            <a:noFill/>
          </a:ln>
        </p:spPr>
        <p:txBody>
          <a:bodyPr spcFirstLastPara="1" wrap="square" lIns="0" tIns="0" rIns="0" bIns="0" anchor="t" anchorCtr="0">
            <a:noAutofit/>
          </a:bodyPr>
          <a:lstStyle/>
          <a:p>
            <a:pPr marL="25400" marR="0" lvl="0" indent="0" algn="l" rtl="0">
              <a:lnSpc>
                <a:spcPct val="111333"/>
              </a:lnSpc>
              <a:spcBef>
                <a:spcPts val="0"/>
              </a:spcBef>
              <a:spcAft>
                <a:spcPts val="0"/>
              </a:spcAft>
              <a:buNone/>
            </a:pPr>
            <a:r>
              <a:rPr lang="en" sz="1400">
                <a:solidFill>
                  <a:srgbClr val="22373A"/>
                </a:solidFill>
                <a:latin typeface="Arial"/>
                <a:ea typeface="Arial"/>
                <a:cs typeface="Arial"/>
                <a:sym typeface="Arial"/>
              </a:rPr>
              <a:t>4</a:t>
            </a:r>
            <a:endParaRPr sz="1400">
              <a:latin typeface="Arial"/>
              <a:ea typeface="Arial"/>
              <a:cs typeface="Arial"/>
              <a:sym typeface="Arial"/>
            </a:endParaRPr>
          </a:p>
        </p:txBody>
      </p:sp>
      <p:pic>
        <p:nvPicPr>
          <p:cNvPr id="213" name="Google Shape;213;p36"/>
          <p:cNvPicPr preferRelativeResize="0"/>
          <p:nvPr/>
        </p:nvPicPr>
        <p:blipFill>
          <a:blip r:embed="rId3">
            <a:alphaModFix/>
          </a:blip>
          <a:stretch>
            <a:fillRect/>
          </a:stretch>
        </p:blipFill>
        <p:spPr>
          <a:xfrm>
            <a:off x="5237533" y="709103"/>
            <a:ext cx="2794198" cy="2141348"/>
          </a:xfrm>
          <a:prstGeom prst="rect">
            <a:avLst/>
          </a:prstGeom>
          <a:noFill/>
          <a:ln>
            <a:noFill/>
          </a:ln>
        </p:spPr>
      </p:pic>
      <p:sp>
        <p:nvSpPr>
          <p:cNvPr id="214" name="Google Shape;214;p36"/>
          <p:cNvSpPr txBox="1"/>
          <p:nvPr/>
        </p:nvSpPr>
        <p:spPr>
          <a:xfrm>
            <a:off x="688850" y="2871501"/>
            <a:ext cx="7715700" cy="1494900"/>
          </a:xfrm>
          <a:prstGeom prst="rect">
            <a:avLst/>
          </a:prstGeom>
          <a:noFill/>
          <a:ln>
            <a:noFill/>
          </a:ln>
        </p:spPr>
        <p:txBody>
          <a:bodyPr spcFirstLastPara="1" wrap="square" lIns="0" tIns="0" rIns="0" bIns="0" anchor="t" anchorCtr="0">
            <a:noAutofit/>
          </a:bodyPr>
          <a:lstStyle/>
          <a:p>
            <a:pPr marL="457200" marR="88900" lvl="0" indent="-330200" algn="l" rtl="0">
              <a:lnSpc>
                <a:spcPct val="115000"/>
              </a:lnSpc>
              <a:spcBef>
                <a:spcPts val="0"/>
              </a:spcBef>
              <a:spcAft>
                <a:spcPts val="0"/>
              </a:spcAft>
              <a:buClr>
                <a:srgbClr val="22373A"/>
              </a:buClr>
              <a:buSzPts val="1600"/>
              <a:buFont typeface="Arial"/>
              <a:buAutoNum type="alphaLcPeriod"/>
            </a:pPr>
            <a:r>
              <a:rPr lang="en" sz="1600">
                <a:solidFill>
                  <a:srgbClr val="22373A"/>
                </a:solidFill>
                <a:latin typeface="Arial"/>
                <a:ea typeface="Arial"/>
                <a:cs typeface="Arial"/>
                <a:sym typeface="Arial"/>
              </a:rPr>
              <a:t>Weights of 80% of the books can be predicted accurately using  this model.</a:t>
            </a:r>
            <a:endParaRPr sz="1600">
              <a:latin typeface="Arial"/>
              <a:ea typeface="Arial"/>
              <a:cs typeface="Arial"/>
              <a:sym typeface="Arial"/>
            </a:endParaRPr>
          </a:p>
          <a:p>
            <a:pPr marL="457200" marR="0" lvl="0" indent="-330200" algn="l" rtl="0">
              <a:lnSpc>
                <a:spcPct val="115000"/>
              </a:lnSpc>
              <a:spcBef>
                <a:spcPts val="0"/>
              </a:spcBef>
              <a:spcAft>
                <a:spcPts val="0"/>
              </a:spcAft>
              <a:buClr>
                <a:srgbClr val="E69138"/>
              </a:buClr>
              <a:buSzPts val="1600"/>
              <a:buAutoNum type="alphaLcPeriod"/>
            </a:pPr>
            <a:r>
              <a:rPr lang="en" sz="1600" i="1">
                <a:solidFill>
                  <a:srgbClr val="E69138"/>
                </a:solidFill>
                <a:latin typeface="Arial"/>
                <a:ea typeface="Arial"/>
                <a:cs typeface="Arial"/>
                <a:sym typeface="Arial"/>
              </a:rPr>
              <a:t>Books that are 10 cm</a:t>
            </a:r>
            <a:r>
              <a:rPr lang="en" sz="1600" i="1" baseline="30000">
                <a:solidFill>
                  <a:srgbClr val="E69138"/>
                </a:solidFill>
                <a:latin typeface="Arial"/>
                <a:ea typeface="Arial"/>
                <a:cs typeface="Arial"/>
                <a:sym typeface="Arial"/>
              </a:rPr>
              <a:t>3  </a:t>
            </a:r>
            <a:r>
              <a:rPr lang="en" sz="1600" i="1">
                <a:solidFill>
                  <a:srgbClr val="E69138"/>
                </a:solidFill>
                <a:latin typeface="Arial"/>
                <a:ea typeface="Arial"/>
                <a:cs typeface="Arial"/>
                <a:sym typeface="Arial"/>
              </a:rPr>
              <a:t>over average are expected to weigh 7g</a:t>
            </a:r>
            <a:r>
              <a:rPr lang="en" sz="1600" i="1">
                <a:solidFill>
                  <a:srgbClr val="E69138"/>
                </a:solidFill>
              </a:rPr>
              <a:t> </a:t>
            </a:r>
            <a:r>
              <a:rPr lang="en" sz="1600" i="1">
                <a:solidFill>
                  <a:srgbClr val="E69138"/>
                </a:solidFill>
                <a:latin typeface="Arial"/>
                <a:ea typeface="Arial"/>
                <a:cs typeface="Arial"/>
                <a:sym typeface="Arial"/>
              </a:rPr>
              <a:t>over average.</a:t>
            </a:r>
            <a:endParaRPr sz="1600" i="1">
              <a:solidFill>
                <a:srgbClr val="E69138"/>
              </a:solidFill>
              <a:latin typeface="Arial"/>
              <a:ea typeface="Arial"/>
              <a:cs typeface="Arial"/>
              <a:sym typeface="Arial"/>
            </a:endParaRPr>
          </a:p>
          <a:p>
            <a:pPr marL="457200" marR="0" lvl="0" indent="-330200" algn="l" rtl="0">
              <a:lnSpc>
                <a:spcPct val="115000"/>
              </a:lnSpc>
              <a:spcBef>
                <a:spcPts val="0"/>
              </a:spcBef>
              <a:spcAft>
                <a:spcPts val="0"/>
              </a:spcAft>
              <a:buClr>
                <a:srgbClr val="22373A"/>
              </a:buClr>
              <a:buSzPts val="1600"/>
              <a:buFont typeface="Arial"/>
              <a:buAutoNum type="alphaLcPeriod"/>
            </a:pPr>
            <a:r>
              <a:rPr lang="en" sz="1600">
                <a:solidFill>
                  <a:srgbClr val="22373A"/>
                </a:solidFill>
                <a:latin typeface="Arial"/>
                <a:ea typeface="Arial"/>
                <a:cs typeface="Arial"/>
                <a:sym typeface="Arial"/>
              </a:rPr>
              <a:t>The correlation between weight and volume is</a:t>
            </a:r>
            <a:br>
              <a:rPr lang="en" sz="1600">
                <a:solidFill>
                  <a:srgbClr val="22373A"/>
                </a:solidFill>
              </a:rPr>
            </a:br>
            <a:r>
              <a:rPr lang="en" sz="1600">
                <a:solidFill>
                  <a:srgbClr val="22373A"/>
                </a:solidFill>
              </a:rPr>
              <a:t>    R = 0.80</a:t>
            </a:r>
            <a:r>
              <a:rPr lang="en" sz="1600" baseline="30000">
                <a:solidFill>
                  <a:srgbClr val="22373A"/>
                </a:solidFill>
              </a:rPr>
              <a:t>2</a:t>
            </a:r>
            <a:r>
              <a:rPr lang="en" sz="1600">
                <a:solidFill>
                  <a:srgbClr val="22373A"/>
                </a:solidFill>
              </a:rPr>
              <a:t> = 0.64.</a:t>
            </a:r>
            <a:endParaRPr sz="1600">
              <a:solidFill>
                <a:srgbClr val="22373A"/>
              </a:solidFill>
            </a:endParaRPr>
          </a:p>
          <a:p>
            <a:pPr marL="457200" marR="0" lvl="0" indent="-330200" algn="l" rtl="0">
              <a:lnSpc>
                <a:spcPct val="115000"/>
              </a:lnSpc>
              <a:spcBef>
                <a:spcPts val="0"/>
              </a:spcBef>
              <a:spcAft>
                <a:spcPts val="0"/>
              </a:spcAft>
              <a:buClr>
                <a:srgbClr val="22373A"/>
              </a:buClr>
              <a:buSzPts val="1600"/>
              <a:buFont typeface="Arial"/>
              <a:buAutoNum type="alphaLcPeriod"/>
            </a:pPr>
            <a:r>
              <a:rPr lang="en" sz="1600">
                <a:solidFill>
                  <a:srgbClr val="22373A"/>
                </a:solidFill>
              </a:rPr>
              <a:t>The model underestimates the weight of the book with the  highest volume.</a:t>
            </a:r>
            <a:endParaRPr sz="1600">
              <a:solidFill>
                <a:srgbClr val="22373A"/>
              </a:solidFill>
            </a:endParaRPr>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7"/>
          <p:cNvSpPr txBox="1">
            <a:spLocks noGrp="1"/>
          </p:cNvSpPr>
          <p:nvPr>
            <p:ph type="title"/>
          </p:nvPr>
        </p:nvSpPr>
        <p:spPr>
          <a:xfrm>
            <a:off x="203107" y="127124"/>
            <a:ext cx="8737783" cy="298229"/>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r>
              <a:rPr lang="en" sz="2000" b="1" i="0" u="none" strike="noStrike" cap="none">
                <a:solidFill>
                  <a:srgbClr val="F9F9F9"/>
                </a:solidFill>
                <a:latin typeface="Arial"/>
                <a:ea typeface="Arial"/>
                <a:cs typeface="Arial"/>
                <a:sym typeface="Arial"/>
              </a:rPr>
              <a:t>Modeling weights of books using volume</a:t>
            </a:r>
            <a:endParaRPr sz="2500"/>
          </a:p>
        </p:txBody>
      </p:sp>
      <p:sp>
        <p:nvSpPr>
          <p:cNvPr id="220" name="Google Shape;220;p37"/>
          <p:cNvSpPr txBox="1">
            <a:spLocks noGrp="1"/>
          </p:cNvSpPr>
          <p:nvPr>
            <p:ph type="sldNum" idx="12"/>
          </p:nvPr>
        </p:nvSpPr>
        <p:spPr>
          <a:xfrm>
            <a:off x="8546894" y="4780387"/>
            <a:ext cx="419413" cy="181202"/>
          </a:xfrm>
          <a:prstGeom prst="rect">
            <a:avLst/>
          </a:prstGeom>
          <a:noFill/>
          <a:ln>
            <a:noFill/>
          </a:ln>
        </p:spPr>
        <p:txBody>
          <a:bodyPr spcFirstLastPara="1" wrap="square" lIns="0" tIns="0" rIns="0" bIns="0" anchor="t" anchorCtr="0">
            <a:noAutofit/>
          </a:bodyPr>
          <a:lstStyle/>
          <a:p>
            <a:pPr marL="241300" marR="0" lvl="0" indent="-12700" algn="l" rtl="0">
              <a:lnSpc>
                <a:spcPct val="111333"/>
              </a:lnSpc>
              <a:spcBef>
                <a:spcPts val="0"/>
              </a:spcBef>
              <a:spcAft>
                <a:spcPts val="0"/>
              </a:spcAft>
              <a:buNone/>
            </a:pPr>
            <a:r>
              <a:rPr lang="en" sz="1400" b="0" i="0">
                <a:solidFill>
                  <a:srgbClr val="22373A"/>
                </a:solidFill>
                <a:latin typeface="Arial"/>
                <a:ea typeface="Arial"/>
                <a:cs typeface="Arial"/>
                <a:sym typeface="Arial"/>
              </a:rPr>
              <a:t>5</a:t>
            </a:r>
            <a:endParaRPr sz="2500"/>
          </a:p>
        </p:txBody>
      </p:sp>
      <p:sp>
        <p:nvSpPr>
          <p:cNvPr id="221" name="Google Shape;221;p37"/>
          <p:cNvSpPr txBox="1"/>
          <p:nvPr/>
        </p:nvSpPr>
        <p:spPr>
          <a:xfrm>
            <a:off x="688850" y="817861"/>
            <a:ext cx="7119900" cy="3705300"/>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r>
              <a:rPr lang="en" sz="1600" i="1">
                <a:solidFill>
                  <a:srgbClr val="22373A"/>
                </a:solidFill>
                <a:latin typeface="Arial"/>
                <a:ea typeface="Arial"/>
                <a:cs typeface="Arial"/>
                <a:sym typeface="Arial"/>
              </a:rPr>
              <a:t>somewhat abbreviated output...</a:t>
            </a:r>
            <a:endParaRPr sz="1600">
              <a:latin typeface="Arial"/>
              <a:ea typeface="Arial"/>
              <a:cs typeface="Arial"/>
              <a:sym typeface="Arial"/>
            </a:endParaRPr>
          </a:p>
          <a:p>
            <a:pPr marL="0" marR="0" lvl="0" indent="0" algn="l" rtl="0">
              <a:lnSpc>
                <a:spcPct val="100000"/>
              </a:lnSpc>
              <a:spcBef>
                <a:spcPts val="0"/>
              </a:spcBef>
              <a:spcAft>
                <a:spcPts val="0"/>
              </a:spcAft>
              <a:buNone/>
            </a:pPr>
            <a:endParaRPr sz="1600">
              <a:latin typeface="Times New Roman"/>
              <a:ea typeface="Times New Roman"/>
              <a:cs typeface="Times New Roman"/>
              <a:sym typeface="Times New Roman"/>
            </a:endParaRPr>
          </a:p>
          <a:p>
            <a:pPr marL="0" marR="0" lvl="0" indent="0" algn="l" rtl="0">
              <a:lnSpc>
                <a:spcPct val="100000"/>
              </a:lnSpc>
              <a:spcBef>
                <a:spcPts val="100"/>
              </a:spcBef>
              <a:spcAft>
                <a:spcPts val="0"/>
              </a:spcAft>
              <a:buNone/>
            </a:pPr>
            <a:endParaRPr sz="1600">
              <a:latin typeface="Times New Roman"/>
              <a:ea typeface="Times New Roman"/>
              <a:cs typeface="Times New Roman"/>
              <a:sym typeface="Times New Roman"/>
            </a:endParaRPr>
          </a:p>
          <a:p>
            <a:pPr marL="25400" marR="0" lvl="0" indent="0" algn="l" rtl="0">
              <a:lnSpc>
                <a:spcPct val="100000"/>
              </a:lnSpc>
              <a:spcBef>
                <a:spcPts val="0"/>
              </a:spcBef>
              <a:spcAft>
                <a:spcPts val="0"/>
              </a:spcAft>
              <a:buNone/>
            </a:pPr>
            <a:r>
              <a:rPr lang="en" sz="1600">
                <a:solidFill>
                  <a:srgbClr val="22373A"/>
                </a:solidFill>
                <a:latin typeface="Courier New"/>
                <a:ea typeface="Courier New"/>
                <a:cs typeface="Courier New"/>
                <a:sym typeface="Courier New"/>
              </a:rPr>
              <a:t>Coefficients:</a:t>
            </a:r>
            <a:endParaRPr sz="1600">
              <a:latin typeface="Courier New"/>
              <a:ea typeface="Courier New"/>
              <a:cs typeface="Courier New"/>
              <a:sym typeface="Courier New"/>
            </a:endParaRPr>
          </a:p>
          <a:p>
            <a:pPr marL="0" marR="0" lvl="0" indent="0" algn="l" rtl="0">
              <a:lnSpc>
                <a:spcPct val="100000"/>
              </a:lnSpc>
              <a:spcBef>
                <a:spcPts val="400"/>
              </a:spcBef>
              <a:spcAft>
                <a:spcPts val="0"/>
              </a:spcAft>
              <a:buNone/>
            </a:pPr>
            <a:r>
              <a:rPr lang="en" sz="1600">
                <a:solidFill>
                  <a:srgbClr val="22373A"/>
                </a:solidFill>
                <a:latin typeface="Courier New"/>
                <a:ea typeface="Courier New"/>
                <a:cs typeface="Courier New"/>
                <a:sym typeface="Courier New"/>
              </a:rPr>
              <a:t>             Estimate   Std. Error t value  Pr(&gt;|t|)</a:t>
            </a:r>
            <a:endParaRPr sz="1600">
              <a:solidFill>
                <a:srgbClr val="22373A"/>
              </a:solidFill>
              <a:latin typeface="Courier New"/>
              <a:ea typeface="Courier New"/>
              <a:cs typeface="Courier New"/>
              <a:sym typeface="Courier New"/>
            </a:endParaRPr>
          </a:p>
          <a:p>
            <a:pPr marL="0" marR="0" lvl="0" indent="0" algn="l" rtl="0">
              <a:lnSpc>
                <a:spcPct val="100000"/>
              </a:lnSpc>
              <a:spcBef>
                <a:spcPts val="400"/>
              </a:spcBef>
              <a:spcAft>
                <a:spcPts val="0"/>
              </a:spcAft>
              <a:buClr>
                <a:schemeClr val="dk1"/>
              </a:buClr>
              <a:buSzPts val="1100"/>
              <a:buFont typeface="Arial"/>
              <a:buNone/>
            </a:pPr>
            <a:r>
              <a:rPr lang="en" sz="1600">
                <a:solidFill>
                  <a:srgbClr val="22373A"/>
                </a:solidFill>
                <a:latin typeface="Courier New"/>
                <a:ea typeface="Courier New"/>
                <a:cs typeface="Courier New"/>
                <a:sym typeface="Courier New"/>
              </a:rPr>
              <a:t>(Intercept) 107.67931     88.37758   1.218     0.245</a:t>
            </a:r>
            <a:endParaRPr sz="1600">
              <a:solidFill>
                <a:srgbClr val="22373A"/>
              </a:solidFill>
              <a:latin typeface="Courier New"/>
              <a:ea typeface="Courier New"/>
              <a:cs typeface="Courier New"/>
              <a:sym typeface="Courier New"/>
            </a:endParaRPr>
          </a:p>
          <a:p>
            <a:pPr marL="0" marR="0" lvl="0" indent="0" algn="l" rtl="0">
              <a:lnSpc>
                <a:spcPct val="100000"/>
              </a:lnSpc>
              <a:spcBef>
                <a:spcPts val="400"/>
              </a:spcBef>
              <a:spcAft>
                <a:spcPts val="0"/>
              </a:spcAft>
              <a:buSzPts val="1100"/>
              <a:buNone/>
            </a:pPr>
            <a:r>
              <a:rPr lang="en" sz="1600">
                <a:solidFill>
                  <a:srgbClr val="22373A"/>
                </a:solidFill>
                <a:latin typeface="Courier New"/>
                <a:ea typeface="Courier New"/>
                <a:cs typeface="Courier New"/>
                <a:sym typeface="Courier New"/>
              </a:rPr>
              <a:t>Volume        0.70864      0.09746   7.271  6.26e-06</a:t>
            </a:r>
            <a:endParaRPr sz="1600">
              <a:solidFill>
                <a:srgbClr val="22373A"/>
              </a:solidFill>
              <a:latin typeface="Courier New"/>
              <a:ea typeface="Courier New"/>
              <a:cs typeface="Courier New"/>
              <a:sym typeface="Courier New"/>
            </a:endParaRPr>
          </a:p>
          <a:p>
            <a:pPr marL="0" marR="0" lvl="0" indent="0" algn="l" rtl="0">
              <a:lnSpc>
                <a:spcPct val="100000"/>
              </a:lnSpc>
              <a:spcBef>
                <a:spcPts val="400"/>
              </a:spcBef>
              <a:spcAft>
                <a:spcPts val="0"/>
              </a:spcAft>
              <a:buSzPts val="1100"/>
              <a:buNone/>
            </a:pPr>
            <a:endParaRPr sz="1600">
              <a:solidFill>
                <a:srgbClr val="22373A"/>
              </a:solidFill>
              <a:latin typeface="Courier New"/>
              <a:ea typeface="Courier New"/>
              <a:cs typeface="Courier New"/>
              <a:sym typeface="Courier New"/>
            </a:endParaRPr>
          </a:p>
          <a:p>
            <a:pPr marL="0" marR="0" lvl="0" indent="0" algn="l" rtl="0">
              <a:lnSpc>
                <a:spcPct val="100000"/>
              </a:lnSpc>
              <a:spcBef>
                <a:spcPts val="400"/>
              </a:spcBef>
              <a:spcAft>
                <a:spcPts val="0"/>
              </a:spcAft>
              <a:buSzPts val="1100"/>
              <a:buNone/>
            </a:pPr>
            <a:r>
              <a:rPr lang="en" sz="1600">
                <a:solidFill>
                  <a:srgbClr val="22373A"/>
                </a:solidFill>
                <a:latin typeface="Courier New"/>
                <a:ea typeface="Courier New"/>
                <a:cs typeface="Courier New"/>
                <a:sym typeface="Courier New"/>
              </a:rPr>
              <a:t>Residual standard error: 123.9 on 13 degrees of freedom  Multiple R-squared:  0.8026,Adjusted  R-squared: 0.7875</a:t>
            </a:r>
            <a:endParaRPr sz="1600">
              <a:solidFill>
                <a:srgbClr val="22373A"/>
              </a:solidFill>
              <a:latin typeface="Courier New"/>
              <a:ea typeface="Courier New"/>
              <a:cs typeface="Courier New"/>
              <a:sym typeface="Courier New"/>
            </a:endParaRPr>
          </a:p>
          <a:p>
            <a:pPr marL="0" marR="0" lvl="0" indent="0" algn="l" rtl="0">
              <a:lnSpc>
                <a:spcPct val="100000"/>
              </a:lnSpc>
              <a:spcBef>
                <a:spcPts val="400"/>
              </a:spcBef>
              <a:spcAft>
                <a:spcPts val="0"/>
              </a:spcAft>
              <a:buSzPts val="1100"/>
              <a:buNone/>
            </a:pPr>
            <a:r>
              <a:rPr lang="en" sz="1600">
                <a:solidFill>
                  <a:srgbClr val="22373A"/>
                </a:solidFill>
                <a:latin typeface="Courier New"/>
                <a:ea typeface="Courier New"/>
                <a:cs typeface="Courier New"/>
                <a:sym typeface="Courier New"/>
              </a:rPr>
              <a:t>F-statistic: 52.87 on 1 and 13  DF,  p-value: 6.262e-06</a:t>
            </a:r>
            <a:endParaRPr sz="1600">
              <a:solidFill>
                <a:srgbClr val="22373A"/>
              </a:solidFill>
              <a:latin typeface="Courier New"/>
              <a:ea typeface="Courier New"/>
              <a:cs typeface="Courier New"/>
              <a:sym typeface="Courier New"/>
            </a:endParaRPr>
          </a:p>
          <a:p>
            <a:pPr marL="0" marR="0" lvl="0" indent="0" algn="l" rtl="0">
              <a:lnSpc>
                <a:spcPct val="100000"/>
              </a:lnSpc>
              <a:spcBef>
                <a:spcPts val="400"/>
              </a:spcBef>
              <a:spcAft>
                <a:spcPts val="0"/>
              </a:spcAft>
              <a:buSzPts val="1100"/>
              <a:buNone/>
            </a:pPr>
            <a:endParaRPr sz="1600">
              <a:solidFill>
                <a:srgbClr val="22373A"/>
              </a:solidFill>
              <a:latin typeface="Courier New"/>
              <a:ea typeface="Courier New"/>
              <a:cs typeface="Courier New"/>
              <a:sym typeface="Courier New"/>
            </a:endParaRPr>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8"/>
          <p:cNvSpPr txBox="1">
            <a:spLocks noGrp="1"/>
          </p:cNvSpPr>
          <p:nvPr>
            <p:ph type="title"/>
          </p:nvPr>
        </p:nvSpPr>
        <p:spPr>
          <a:xfrm>
            <a:off x="203107" y="127124"/>
            <a:ext cx="8737783" cy="298229"/>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r>
              <a:rPr lang="en" sz="2000" b="1" i="0" u="none" strike="noStrike" cap="none">
                <a:solidFill>
                  <a:srgbClr val="F9F9F9"/>
                </a:solidFill>
                <a:latin typeface="Arial"/>
                <a:ea typeface="Arial"/>
                <a:cs typeface="Arial"/>
                <a:sym typeface="Arial"/>
              </a:rPr>
              <a:t>Weights of hardcover and paperback books</a:t>
            </a:r>
            <a:endParaRPr sz="2500"/>
          </a:p>
        </p:txBody>
      </p:sp>
      <p:sp>
        <p:nvSpPr>
          <p:cNvPr id="227" name="Google Shape;227;p38"/>
          <p:cNvSpPr/>
          <p:nvPr/>
        </p:nvSpPr>
        <p:spPr>
          <a:xfrm>
            <a:off x="613275" y="637812"/>
            <a:ext cx="7913463" cy="122689"/>
          </a:xfrm>
          <a:custGeom>
            <a:avLst/>
            <a:gdLst/>
            <a:ahLst/>
            <a:cxnLst/>
            <a:rect l="l" t="t" r="r" b="b"/>
            <a:pathLst>
              <a:path w="120000" h="120000" extrusionOk="0">
                <a:moveTo>
                  <a:pt x="118470" y="0"/>
                </a:moveTo>
                <a:lnTo>
                  <a:pt x="1527" y="0"/>
                </a:lnTo>
                <a:lnTo>
                  <a:pt x="934" y="5826"/>
                </a:lnTo>
                <a:lnTo>
                  <a:pt x="448" y="21691"/>
                </a:lnTo>
                <a:lnTo>
                  <a:pt x="120" y="45172"/>
                </a:lnTo>
                <a:lnTo>
                  <a:pt x="0" y="73846"/>
                </a:lnTo>
                <a:lnTo>
                  <a:pt x="0" y="119758"/>
                </a:lnTo>
                <a:lnTo>
                  <a:pt x="119998" y="119758"/>
                </a:lnTo>
                <a:lnTo>
                  <a:pt x="119998" y="73846"/>
                </a:lnTo>
                <a:lnTo>
                  <a:pt x="119877" y="45172"/>
                </a:lnTo>
                <a:lnTo>
                  <a:pt x="119549" y="21691"/>
                </a:lnTo>
                <a:lnTo>
                  <a:pt x="119063" y="5826"/>
                </a:lnTo>
                <a:lnTo>
                  <a:pt x="118470" y="0"/>
                </a:lnTo>
                <a:close/>
              </a:path>
            </a:pathLst>
          </a:custGeom>
          <a:solidFill>
            <a:srgbClr val="F9F9F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28" name="Google Shape;228;p38"/>
          <p:cNvSpPr/>
          <p:nvPr/>
        </p:nvSpPr>
        <p:spPr>
          <a:xfrm>
            <a:off x="613275" y="703844"/>
            <a:ext cx="7913463" cy="584188"/>
          </a:xfrm>
          <a:custGeom>
            <a:avLst/>
            <a:gdLst/>
            <a:ahLst/>
            <a:cxnLst/>
            <a:rect l="l" t="t" r="r" b="b"/>
            <a:pathLst>
              <a:path w="120000" h="120000" extrusionOk="0">
                <a:moveTo>
                  <a:pt x="119998" y="0"/>
                </a:moveTo>
                <a:lnTo>
                  <a:pt x="0" y="0"/>
                </a:lnTo>
                <a:lnTo>
                  <a:pt x="0" y="104346"/>
                </a:lnTo>
                <a:lnTo>
                  <a:pt x="120" y="110368"/>
                </a:lnTo>
                <a:lnTo>
                  <a:pt x="448" y="115299"/>
                </a:lnTo>
                <a:lnTo>
                  <a:pt x="934" y="118631"/>
                </a:lnTo>
                <a:lnTo>
                  <a:pt x="1527" y="119855"/>
                </a:lnTo>
                <a:lnTo>
                  <a:pt x="118470" y="119855"/>
                </a:lnTo>
                <a:lnTo>
                  <a:pt x="119063" y="118631"/>
                </a:lnTo>
                <a:lnTo>
                  <a:pt x="119549" y="115299"/>
                </a:lnTo>
                <a:lnTo>
                  <a:pt x="119877" y="110368"/>
                </a:lnTo>
                <a:lnTo>
                  <a:pt x="119998" y="104346"/>
                </a:lnTo>
                <a:lnTo>
                  <a:pt x="119998" y="0"/>
                </a:lnTo>
                <a:close/>
              </a:path>
            </a:pathLst>
          </a:custGeom>
          <a:solidFill>
            <a:srgbClr val="F9F9F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29" name="Google Shape;229;p38"/>
          <p:cNvSpPr txBox="1"/>
          <p:nvPr/>
        </p:nvSpPr>
        <p:spPr>
          <a:xfrm>
            <a:off x="688848" y="627676"/>
            <a:ext cx="7762322" cy="615333"/>
          </a:xfrm>
          <a:prstGeom prst="rect">
            <a:avLst/>
          </a:prstGeom>
          <a:noFill/>
          <a:ln>
            <a:noFill/>
          </a:ln>
        </p:spPr>
        <p:txBody>
          <a:bodyPr spcFirstLastPara="1" wrap="square" lIns="0" tIns="0" rIns="0" bIns="0" anchor="t" anchorCtr="0">
            <a:noAutofit/>
          </a:bodyPr>
          <a:lstStyle/>
          <a:p>
            <a:pPr marL="25400" marR="12700" lvl="0" indent="0" algn="l" rtl="0">
              <a:lnSpc>
                <a:spcPct val="129899"/>
              </a:lnSpc>
              <a:spcBef>
                <a:spcPts val="0"/>
              </a:spcBef>
              <a:spcAft>
                <a:spcPts val="0"/>
              </a:spcAft>
              <a:buNone/>
            </a:pPr>
            <a:r>
              <a:rPr lang="en" sz="1800">
                <a:solidFill>
                  <a:srgbClr val="3884B7"/>
                </a:solidFill>
                <a:latin typeface="Arial"/>
                <a:ea typeface="Arial"/>
                <a:cs typeface="Arial"/>
                <a:sym typeface="Arial"/>
              </a:rPr>
              <a:t>Can you identify a trend in the relationship between volume and  weight of hardcover and paperback books?</a:t>
            </a:r>
            <a:endParaRPr sz="1800" i="1"/>
          </a:p>
        </p:txBody>
      </p:sp>
      <p:sp>
        <p:nvSpPr>
          <p:cNvPr id="230" name="Google Shape;230;p38"/>
          <p:cNvSpPr txBox="1">
            <a:spLocks noGrp="1"/>
          </p:cNvSpPr>
          <p:nvPr>
            <p:ph type="sldNum" idx="12"/>
          </p:nvPr>
        </p:nvSpPr>
        <p:spPr>
          <a:xfrm>
            <a:off x="8546894" y="4780387"/>
            <a:ext cx="419413" cy="181202"/>
          </a:xfrm>
          <a:prstGeom prst="rect">
            <a:avLst/>
          </a:prstGeom>
          <a:noFill/>
          <a:ln>
            <a:noFill/>
          </a:ln>
        </p:spPr>
        <p:txBody>
          <a:bodyPr spcFirstLastPara="1" wrap="square" lIns="0" tIns="0" rIns="0" bIns="0" anchor="t" anchorCtr="0">
            <a:noAutofit/>
          </a:bodyPr>
          <a:lstStyle/>
          <a:p>
            <a:pPr marL="241300" marR="0" lvl="0" indent="-12700" algn="l" rtl="0">
              <a:lnSpc>
                <a:spcPct val="111333"/>
              </a:lnSpc>
              <a:spcBef>
                <a:spcPts val="0"/>
              </a:spcBef>
              <a:spcAft>
                <a:spcPts val="0"/>
              </a:spcAft>
              <a:buNone/>
            </a:pPr>
            <a:r>
              <a:rPr lang="en" sz="1400" b="0" i="0">
                <a:solidFill>
                  <a:srgbClr val="22373A"/>
                </a:solidFill>
                <a:latin typeface="Arial"/>
                <a:ea typeface="Arial"/>
                <a:cs typeface="Arial"/>
                <a:sym typeface="Arial"/>
              </a:rPr>
              <a:t>6</a:t>
            </a:r>
            <a:endParaRPr sz="2500"/>
          </a:p>
        </p:txBody>
      </p:sp>
      <p:pic>
        <p:nvPicPr>
          <p:cNvPr id="231" name="Google Shape;231;p38"/>
          <p:cNvPicPr preferRelativeResize="0"/>
          <p:nvPr/>
        </p:nvPicPr>
        <p:blipFill>
          <a:blip r:embed="rId3">
            <a:alphaModFix/>
          </a:blip>
          <a:stretch>
            <a:fillRect/>
          </a:stretch>
        </p:blipFill>
        <p:spPr>
          <a:xfrm>
            <a:off x="2839050" y="1768850"/>
            <a:ext cx="3975225" cy="3192751"/>
          </a:xfrm>
          <a:prstGeom prst="rect">
            <a:avLst/>
          </a:prstGeom>
          <a:noFill/>
          <a:ln>
            <a:noFill/>
          </a:ln>
        </p:spPr>
      </p:pic>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9"/>
          <p:cNvSpPr txBox="1">
            <a:spLocks noGrp="1"/>
          </p:cNvSpPr>
          <p:nvPr>
            <p:ph type="title"/>
          </p:nvPr>
        </p:nvSpPr>
        <p:spPr>
          <a:xfrm>
            <a:off x="203107" y="127124"/>
            <a:ext cx="8737800" cy="298200"/>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r>
              <a:rPr lang="en" sz="2000" b="1" i="0" u="none" strike="noStrike" cap="none">
                <a:solidFill>
                  <a:srgbClr val="F9F9F9"/>
                </a:solidFill>
                <a:latin typeface="Arial"/>
                <a:ea typeface="Arial"/>
                <a:cs typeface="Arial"/>
                <a:sym typeface="Arial"/>
              </a:rPr>
              <a:t>Weights of hardcover and paperback books</a:t>
            </a:r>
            <a:endParaRPr sz="2500"/>
          </a:p>
        </p:txBody>
      </p:sp>
      <p:sp>
        <p:nvSpPr>
          <p:cNvPr id="237" name="Google Shape;237;p39"/>
          <p:cNvSpPr/>
          <p:nvPr/>
        </p:nvSpPr>
        <p:spPr>
          <a:xfrm>
            <a:off x="613275" y="637812"/>
            <a:ext cx="7913400" cy="122700"/>
          </a:xfrm>
          <a:custGeom>
            <a:avLst/>
            <a:gdLst/>
            <a:ahLst/>
            <a:cxnLst/>
            <a:rect l="l" t="t" r="r" b="b"/>
            <a:pathLst>
              <a:path w="120000" h="120000" extrusionOk="0">
                <a:moveTo>
                  <a:pt x="118470" y="0"/>
                </a:moveTo>
                <a:lnTo>
                  <a:pt x="1527" y="0"/>
                </a:lnTo>
                <a:lnTo>
                  <a:pt x="934" y="5826"/>
                </a:lnTo>
                <a:lnTo>
                  <a:pt x="448" y="21691"/>
                </a:lnTo>
                <a:lnTo>
                  <a:pt x="120" y="45172"/>
                </a:lnTo>
                <a:lnTo>
                  <a:pt x="0" y="73846"/>
                </a:lnTo>
                <a:lnTo>
                  <a:pt x="0" y="119758"/>
                </a:lnTo>
                <a:lnTo>
                  <a:pt x="119998" y="119758"/>
                </a:lnTo>
                <a:lnTo>
                  <a:pt x="119998" y="73846"/>
                </a:lnTo>
                <a:lnTo>
                  <a:pt x="119877" y="45172"/>
                </a:lnTo>
                <a:lnTo>
                  <a:pt x="119549" y="21691"/>
                </a:lnTo>
                <a:lnTo>
                  <a:pt x="119063" y="5826"/>
                </a:lnTo>
                <a:lnTo>
                  <a:pt x="118470" y="0"/>
                </a:lnTo>
                <a:close/>
              </a:path>
            </a:pathLst>
          </a:custGeom>
          <a:solidFill>
            <a:srgbClr val="F9F9F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38" name="Google Shape;238;p39"/>
          <p:cNvSpPr/>
          <p:nvPr/>
        </p:nvSpPr>
        <p:spPr>
          <a:xfrm>
            <a:off x="613275" y="703844"/>
            <a:ext cx="7913400" cy="584100"/>
          </a:xfrm>
          <a:custGeom>
            <a:avLst/>
            <a:gdLst/>
            <a:ahLst/>
            <a:cxnLst/>
            <a:rect l="l" t="t" r="r" b="b"/>
            <a:pathLst>
              <a:path w="120000" h="120000" extrusionOk="0">
                <a:moveTo>
                  <a:pt x="119998" y="0"/>
                </a:moveTo>
                <a:lnTo>
                  <a:pt x="0" y="0"/>
                </a:lnTo>
                <a:lnTo>
                  <a:pt x="0" y="104346"/>
                </a:lnTo>
                <a:lnTo>
                  <a:pt x="120" y="110368"/>
                </a:lnTo>
                <a:lnTo>
                  <a:pt x="448" y="115299"/>
                </a:lnTo>
                <a:lnTo>
                  <a:pt x="934" y="118631"/>
                </a:lnTo>
                <a:lnTo>
                  <a:pt x="1527" y="119855"/>
                </a:lnTo>
                <a:lnTo>
                  <a:pt x="118470" y="119855"/>
                </a:lnTo>
                <a:lnTo>
                  <a:pt x="119063" y="118631"/>
                </a:lnTo>
                <a:lnTo>
                  <a:pt x="119549" y="115299"/>
                </a:lnTo>
                <a:lnTo>
                  <a:pt x="119877" y="110368"/>
                </a:lnTo>
                <a:lnTo>
                  <a:pt x="119998" y="104346"/>
                </a:lnTo>
                <a:lnTo>
                  <a:pt x="119998" y="0"/>
                </a:lnTo>
                <a:close/>
              </a:path>
            </a:pathLst>
          </a:custGeom>
          <a:solidFill>
            <a:srgbClr val="F9F9F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39" name="Google Shape;239;p39"/>
          <p:cNvSpPr txBox="1"/>
          <p:nvPr/>
        </p:nvSpPr>
        <p:spPr>
          <a:xfrm>
            <a:off x="688848" y="627676"/>
            <a:ext cx="7762200" cy="615300"/>
          </a:xfrm>
          <a:prstGeom prst="rect">
            <a:avLst/>
          </a:prstGeom>
          <a:noFill/>
          <a:ln>
            <a:noFill/>
          </a:ln>
        </p:spPr>
        <p:txBody>
          <a:bodyPr spcFirstLastPara="1" wrap="square" lIns="0" tIns="0" rIns="0" bIns="0" anchor="t" anchorCtr="0">
            <a:noAutofit/>
          </a:bodyPr>
          <a:lstStyle/>
          <a:p>
            <a:pPr marL="25400" marR="12700" lvl="0" indent="0" algn="l" rtl="0">
              <a:lnSpc>
                <a:spcPct val="129899"/>
              </a:lnSpc>
              <a:spcBef>
                <a:spcPts val="0"/>
              </a:spcBef>
              <a:spcAft>
                <a:spcPts val="0"/>
              </a:spcAft>
              <a:buNone/>
            </a:pPr>
            <a:r>
              <a:rPr lang="en" sz="1800">
                <a:solidFill>
                  <a:srgbClr val="3884B7"/>
                </a:solidFill>
                <a:latin typeface="Arial"/>
                <a:ea typeface="Arial"/>
                <a:cs typeface="Arial"/>
                <a:sym typeface="Arial"/>
              </a:rPr>
              <a:t>Can you identify a trend in the relationship between volume and  weight of hardcover and paperback books?</a:t>
            </a:r>
            <a:endParaRPr sz="1800">
              <a:solidFill>
                <a:srgbClr val="3884B7"/>
              </a:solidFill>
              <a:latin typeface="Arial"/>
              <a:ea typeface="Arial"/>
              <a:cs typeface="Arial"/>
              <a:sym typeface="Arial"/>
            </a:endParaRPr>
          </a:p>
          <a:p>
            <a:pPr marL="0" marR="12700" lvl="0" indent="0" algn="l" rtl="0">
              <a:lnSpc>
                <a:spcPct val="129899"/>
              </a:lnSpc>
              <a:spcBef>
                <a:spcPts val="0"/>
              </a:spcBef>
              <a:spcAft>
                <a:spcPts val="0"/>
              </a:spcAft>
              <a:buNone/>
            </a:pPr>
            <a:r>
              <a:rPr lang="en" sz="1800" i="1"/>
              <a:t>Paperbacks generally weigh less than hardcover books after controlling for the book's volume.</a:t>
            </a:r>
            <a:endParaRPr sz="1800" i="1"/>
          </a:p>
        </p:txBody>
      </p:sp>
      <p:sp>
        <p:nvSpPr>
          <p:cNvPr id="240" name="Google Shape;240;p39"/>
          <p:cNvSpPr txBox="1">
            <a:spLocks noGrp="1"/>
          </p:cNvSpPr>
          <p:nvPr>
            <p:ph type="sldNum" idx="12"/>
          </p:nvPr>
        </p:nvSpPr>
        <p:spPr>
          <a:xfrm>
            <a:off x="8546894" y="4780387"/>
            <a:ext cx="419400" cy="181200"/>
          </a:xfrm>
          <a:prstGeom prst="rect">
            <a:avLst/>
          </a:prstGeom>
          <a:noFill/>
          <a:ln>
            <a:noFill/>
          </a:ln>
        </p:spPr>
        <p:txBody>
          <a:bodyPr spcFirstLastPara="1" wrap="square" lIns="0" tIns="0" rIns="0" bIns="0" anchor="t" anchorCtr="0">
            <a:noAutofit/>
          </a:bodyPr>
          <a:lstStyle/>
          <a:p>
            <a:pPr marL="241300" marR="0" lvl="0" indent="-12700" algn="l" rtl="0">
              <a:lnSpc>
                <a:spcPct val="111333"/>
              </a:lnSpc>
              <a:spcBef>
                <a:spcPts val="0"/>
              </a:spcBef>
              <a:spcAft>
                <a:spcPts val="0"/>
              </a:spcAft>
              <a:buNone/>
            </a:pPr>
            <a:r>
              <a:rPr lang="en" sz="1400" b="0" i="0">
                <a:solidFill>
                  <a:srgbClr val="22373A"/>
                </a:solidFill>
                <a:latin typeface="Arial"/>
                <a:ea typeface="Arial"/>
                <a:cs typeface="Arial"/>
                <a:sym typeface="Arial"/>
              </a:rPr>
              <a:t>6</a:t>
            </a:r>
            <a:endParaRPr sz="2500"/>
          </a:p>
        </p:txBody>
      </p:sp>
      <p:pic>
        <p:nvPicPr>
          <p:cNvPr id="241" name="Google Shape;241;p39"/>
          <p:cNvPicPr preferRelativeResize="0"/>
          <p:nvPr/>
        </p:nvPicPr>
        <p:blipFill>
          <a:blip r:embed="rId3">
            <a:alphaModFix/>
          </a:blip>
          <a:stretch>
            <a:fillRect/>
          </a:stretch>
        </p:blipFill>
        <p:spPr>
          <a:xfrm>
            <a:off x="2839050" y="1768850"/>
            <a:ext cx="3975225" cy="3192751"/>
          </a:xfrm>
          <a:prstGeom prst="rect">
            <a:avLst/>
          </a:prstGeom>
          <a:noFill/>
          <a:ln>
            <a:noFill/>
          </a:ln>
        </p:spPr>
      </p:pic>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245"/>
        <p:cNvGrpSpPr/>
        <p:nvPr/>
      </p:nvGrpSpPr>
      <p:grpSpPr>
        <a:xfrm>
          <a:off x="0" y="0"/>
          <a:ext cx="0" cy="0"/>
          <a:chOff x="0" y="0"/>
          <a:chExt cx="0" cy="0"/>
        </a:xfrm>
      </p:grpSpPr>
      <p:sp>
        <p:nvSpPr>
          <p:cNvPr id="246" name="Google Shape;246;p40"/>
          <p:cNvSpPr/>
          <p:nvPr/>
        </p:nvSpPr>
        <p:spPr>
          <a:xfrm>
            <a:off x="0" y="566520"/>
            <a:ext cx="9140100" cy="4570500"/>
          </a:xfrm>
          <a:custGeom>
            <a:avLst/>
            <a:gdLst/>
            <a:ahLst/>
            <a:cxnLst/>
            <a:rect l="l" t="t" r="r" b="b"/>
            <a:pathLst>
              <a:path w="120000" h="120000" extrusionOk="0">
                <a:moveTo>
                  <a:pt x="0" y="119981"/>
                </a:moveTo>
                <a:lnTo>
                  <a:pt x="119995" y="119981"/>
                </a:lnTo>
                <a:lnTo>
                  <a:pt x="119995" y="0"/>
                </a:lnTo>
                <a:lnTo>
                  <a:pt x="0" y="0"/>
                </a:lnTo>
                <a:lnTo>
                  <a:pt x="0" y="119981"/>
                </a:lnTo>
                <a:close/>
              </a:path>
            </a:pathLst>
          </a:custGeom>
          <a:solidFill>
            <a:srgbClr val="F9F9F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latin typeface="Courier New"/>
              <a:ea typeface="Courier New"/>
              <a:cs typeface="Courier New"/>
              <a:sym typeface="Courier New"/>
            </a:endParaRPr>
          </a:p>
        </p:txBody>
      </p:sp>
      <p:sp>
        <p:nvSpPr>
          <p:cNvPr id="247" name="Google Shape;247;p40"/>
          <p:cNvSpPr/>
          <p:nvPr/>
        </p:nvSpPr>
        <p:spPr>
          <a:xfrm>
            <a:off x="0" y="0"/>
            <a:ext cx="9140221" cy="567201"/>
          </a:xfrm>
          <a:custGeom>
            <a:avLst/>
            <a:gdLst/>
            <a:ahLst/>
            <a:cxnLst/>
            <a:rect l="l" t="t" r="r" b="b"/>
            <a:pathLst>
              <a:path w="120000" h="120000" extrusionOk="0">
                <a:moveTo>
                  <a:pt x="0" y="119855"/>
                </a:moveTo>
                <a:lnTo>
                  <a:pt x="119995" y="119855"/>
                </a:lnTo>
                <a:lnTo>
                  <a:pt x="119995" y="0"/>
                </a:lnTo>
                <a:lnTo>
                  <a:pt x="0" y="0"/>
                </a:lnTo>
                <a:lnTo>
                  <a:pt x="0" y="119855"/>
                </a:lnTo>
                <a:close/>
              </a:path>
            </a:pathLst>
          </a:custGeom>
          <a:solidFill>
            <a:srgbClr val="22373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48" name="Google Shape;248;p40"/>
          <p:cNvSpPr txBox="1"/>
          <p:nvPr/>
        </p:nvSpPr>
        <p:spPr>
          <a:xfrm>
            <a:off x="203107" y="121971"/>
            <a:ext cx="7730835" cy="279353"/>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r>
              <a:rPr lang="en" sz="2000" b="1">
                <a:solidFill>
                  <a:srgbClr val="F9F9F9"/>
                </a:solidFill>
                <a:latin typeface="Arial"/>
                <a:ea typeface="Arial"/>
                <a:cs typeface="Arial"/>
                <a:sym typeface="Arial"/>
              </a:rPr>
              <a:t>Modeling weights of books using volume </a:t>
            </a:r>
            <a:r>
              <a:rPr lang="en" sz="2000" b="1" u="sng">
                <a:solidFill>
                  <a:srgbClr val="F9F9F9"/>
                </a:solidFill>
                <a:latin typeface="Arial"/>
                <a:ea typeface="Arial"/>
                <a:cs typeface="Arial"/>
                <a:sym typeface="Arial"/>
              </a:rPr>
              <a:t>and </a:t>
            </a:r>
            <a:r>
              <a:rPr lang="en" sz="2000" b="1">
                <a:solidFill>
                  <a:srgbClr val="F9F9F9"/>
                </a:solidFill>
                <a:latin typeface="Arial"/>
                <a:ea typeface="Arial"/>
                <a:cs typeface="Arial"/>
                <a:sym typeface="Arial"/>
              </a:rPr>
              <a:t>cover type</a:t>
            </a:r>
            <a:endParaRPr sz="2000">
              <a:latin typeface="Arial"/>
              <a:ea typeface="Arial"/>
              <a:cs typeface="Arial"/>
              <a:sym typeface="Arial"/>
            </a:endParaRPr>
          </a:p>
        </p:txBody>
      </p:sp>
      <p:sp>
        <p:nvSpPr>
          <p:cNvPr id="249" name="Google Shape;249;p40"/>
          <p:cNvSpPr txBox="1">
            <a:spLocks noGrp="1"/>
          </p:cNvSpPr>
          <p:nvPr>
            <p:ph type="sldNum" idx="12"/>
          </p:nvPr>
        </p:nvSpPr>
        <p:spPr>
          <a:xfrm>
            <a:off x="8546894" y="4780387"/>
            <a:ext cx="419413" cy="181202"/>
          </a:xfrm>
          <a:prstGeom prst="rect">
            <a:avLst/>
          </a:prstGeom>
          <a:noFill/>
          <a:ln>
            <a:noFill/>
          </a:ln>
        </p:spPr>
        <p:txBody>
          <a:bodyPr spcFirstLastPara="1" wrap="square" lIns="0" tIns="0" rIns="0" bIns="0" anchor="t" anchorCtr="0">
            <a:noAutofit/>
          </a:bodyPr>
          <a:lstStyle/>
          <a:p>
            <a:pPr marL="241300" marR="0" lvl="0" indent="-12700" algn="l" rtl="0">
              <a:lnSpc>
                <a:spcPct val="111333"/>
              </a:lnSpc>
              <a:spcBef>
                <a:spcPts val="0"/>
              </a:spcBef>
              <a:spcAft>
                <a:spcPts val="0"/>
              </a:spcAft>
              <a:buNone/>
            </a:pPr>
            <a:r>
              <a:rPr lang="en" sz="1400" b="0" i="0">
                <a:solidFill>
                  <a:srgbClr val="22373A"/>
                </a:solidFill>
                <a:latin typeface="Arial"/>
                <a:ea typeface="Arial"/>
                <a:cs typeface="Arial"/>
                <a:sym typeface="Arial"/>
              </a:rPr>
              <a:t>7</a:t>
            </a:r>
            <a:endParaRPr sz="2500"/>
          </a:p>
        </p:txBody>
      </p:sp>
      <p:sp>
        <p:nvSpPr>
          <p:cNvPr id="250" name="Google Shape;250;p40"/>
          <p:cNvSpPr txBox="1"/>
          <p:nvPr/>
        </p:nvSpPr>
        <p:spPr>
          <a:xfrm>
            <a:off x="688848" y="1034569"/>
            <a:ext cx="1927041" cy="267084"/>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r>
              <a:rPr lang="en" sz="1900">
                <a:solidFill>
                  <a:srgbClr val="22373A"/>
                </a:solidFill>
                <a:latin typeface="Courier New"/>
                <a:ea typeface="Courier New"/>
                <a:cs typeface="Courier New"/>
                <a:sym typeface="Courier New"/>
              </a:rPr>
              <a:t>Coefficients:</a:t>
            </a:r>
            <a:endParaRPr sz="1900">
              <a:latin typeface="Courier New"/>
              <a:ea typeface="Courier New"/>
              <a:cs typeface="Courier New"/>
              <a:sym typeface="Courier New"/>
            </a:endParaRPr>
          </a:p>
        </p:txBody>
      </p:sp>
      <p:graphicFrame>
        <p:nvGraphicFramePr>
          <p:cNvPr id="251" name="Google Shape;251;p40"/>
          <p:cNvGraphicFramePr/>
          <p:nvPr/>
        </p:nvGraphicFramePr>
        <p:xfrm>
          <a:off x="669955" y="1320510"/>
          <a:ext cx="7878750" cy="1233000"/>
        </p:xfrm>
        <a:graphic>
          <a:graphicData uri="http://schemas.openxmlformats.org/drawingml/2006/table">
            <a:tbl>
              <a:tblPr firstRow="1" bandRow="1">
                <a:noFill/>
                <a:tableStyleId>{FFF0A41F-44E4-46D4-A038-D85D2078E760}</a:tableStyleId>
              </a:tblPr>
              <a:tblGrid>
                <a:gridCol w="1703200">
                  <a:extLst>
                    <a:ext uri="{9D8B030D-6E8A-4147-A177-3AD203B41FA5}">
                      <a16:colId xmlns:a16="http://schemas.microsoft.com/office/drawing/2014/main" val="20000"/>
                    </a:ext>
                  </a:extLst>
                </a:gridCol>
                <a:gridCol w="1586975">
                  <a:extLst>
                    <a:ext uri="{9D8B030D-6E8A-4147-A177-3AD203B41FA5}">
                      <a16:colId xmlns:a16="http://schemas.microsoft.com/office/drawing/2014/main" val="20001"/>
                    </a:ext>
                  </a:extLst>
                </a:gridCol>
                <a:gridCol w="1586975">
                  <a:extLst>
                    <a:ext uri="{9D8B030D-6E8A-4147-A177-3AD203B41FA5}">
                      <a16:colId xmlns:a16="http://schemas.microsoft.com/office/drawing/2014/main" val="20002"/>
                    </a:ext>
                  </a:extLst>
                </a:gridCol>
                <a:gridCol w="1154175">
                  <a:extLst>
                    <a:ext uri="{9D8B030D-6E8A-4147-A177-3AD203B41FA5}">
                      <a16:colId xmlns:a16="http://schemas.microsoft.com/office/drawing/2014/main" val="20003"/>
                    </a:ext>
                  </a:extLst>
                </a:gridCol>
                <a:gridCol w="1298425">
                  <a:extLst>
                    <a:ext uri="{9D8B030D-6E8A-4147-A177-3AD203B41FA5}">
                      <a16:colId xmlns:a16="http://schemas.microsoft.com/office/drawing/2014/main" val="20004"/>
                    </a:ext>
                  </a:extLst>
                </a:gridCol>
                <a:gridCol w="549000">
                  <a:extLst>
                    <a:ext uri="{9D8B030D-6E8A-4147-A177-3AD203B41FA5}">
                      <a16:colId xmlns:a16="http://schemas.microsoft.com/office/drawing/2014/main" val="20005"/>
                    </a:ext>
                  </a:extLst>
                </a:gridCol>
              </a:tblGrid>
              <a:tr h="300425">
                <a:tc>
                  <a:txBody>
                    <a:bodyPr/>
                    <a:lstStyle/>
                    <a:p>
                      <a:pPr marL="0" marR="0" lvl="0" indent="0" algn="l" rtl="0">
                        <a:spcBef>
                          <a:spcPts val="0"/>
                        </a:spcBef>
                        <a:spcAft>
                          <a:spcPts val="0"/>
                        </a:spcAft>
                        <a:buNone/>
                      </a:pPr>
                      <a:endParaRPr sz="1600" u="none" strike="noStrike" cap="none">
                        <a:latin typeface="Courier New"/>
                        <a:ea typeface="Courier New"/>
                        <a:cs typeface="Courier New"/>
                        <a:sym typeface="Courier New"/>
                      </a:endParaRPr>
                    </a:p>
                  </a:txBody>
                  <a:tcPr marL="0" marR="0" marT="0" marB="0">
                    <a:solidFill>
                      <a:srgbClr val="F9F9F9"/>
                    </a:solidFill>
                  </a:tcPr>
                </a:tc>
                <a:tc>
                  <a:txBody>
                    <a:bodyPr/>
                    <a:lstStyle/>
                    <a:p>
                      <a:pPr marL="0" marR="38100" lvl="0" indent="0" algn="r" rtl="0">
                        <a:lnSpc>
                          <a:spcPct val="100000"/>
                        </a:lnSpc>
                        <a:spcBef>
                          <a:spcPts val="0"/>
                        </a:spcBef>
                        <a:spcAft>
                          <a:spcPts val="0"/>
                        </a:spcAft>
                        <a:buNone/>
                      </a:pPr>
                      <a:r>
                        <a:rPr lang="en" sz="1600" u="none" strike="noStrike" cap="none">
                          <a:solidFill>
                            <a:srgbClr val="22373A"/>
                          </a:solidFill>
                          <a:latin typeface="Courier New"/>
                          <a:ea typeface="Courier New"/>
                          <a:cs typeface="Courier New"/>
                          <a:sym typeface="Courier New"/>
                        </a:rPr>
                        <a:t>Estimate</a:t>
                      </a:r>
                      <a:endParaRPr sz="1600" u="none" strike="noStrike" cap="none">
                        <a:latin typeface="Courier New"/>
                        <a:ea typeface="Courier New"/>
                        <a:cs typeface="Courier New"/>
                        <a:sym typeface="Courier New"/>
                      </a:endParaRPr>
                    </a:p>
                  </a:txBody>
                  <a:tcPr marL="0" marR="0" marT="0" marB="0">
                    <a:solidFill>
                      <a:srgbClr val="F9F9F9"/>
                    </a:solidFill>
                  </a:tcPr>
                </a:tc>
                <a:tc>
                  <a:txBody>
                    <a:bodyPr/>
                    <a:lstStyle/>
                    <a:p>
                      <a:pPr marL="0" marR="38100" lvl="0" indent="0" algn="r" rtl="0">
                        <a:lnSpc>
                          <a:spcPct val="100000"/>
                        </a:lnSpc>
                        <a:spcBef>
                          <a:spcPts val="0"/>
                        </a:spcBef>
                        <a:spcAft>
                          <a:spcPts val="0"/>
                        </a:spcAft>
                        <a:buNone/>
                      </a:pPr>
                      <a:r>
                        <a:rPr lang="en" sz="1600" u="none" strike="noStrike" cap="none">
                          <a:solidFill>
                            <a:srgbClr val="22373A"/>
                          </a:solidFill>
                          <a:latin typeface="Courier New"/>
                          <a:ea typeface="Courier New"/>
                          <a:cs typeface="Courier New"/>
                          <a:sym typeface="Courier New"/>
                        </a:rPr>
                        <a:t>Std. Error</a:t>
                      </a:r>
                      <a:endParaRPr sz="1600" u="none" strike="noStrike" cap="none">
                        <a:latin typeface="Courier New"/>
                        <a:ea typeface="Courier New"/>
                        <a:cs typeface="Courier New"/>
                        <a:sym typeface="Courier New"/>
                      </a:endParaRPr>
                    </a:p>
                  </a:txBody>
                  <a:tcPr marL="0" marR="0" marT="0" marB="0">
                    <a:solidFill>
                      <a:srgbClr val="F9F9F9"/>
                    </a:solidFill>
                  </a:tcPr>
                </a:tc>
                <a:tc>
                  <a:txBody>
                    <a:bodyPr/>
                    <a:lstStyle/>
                    <a:p>
                      <a:pPr marL="0" marR="38100" lvl="0" indent="0" algn="r" rtl="0">
                        <a:lnSpc>
                          <a:spcPct val="100000"/>
                        </a:lnSpc>
                        <a:spcBef>
                          <a:spcPts val="0"/>
                        </a:spcBef>
                        <a:spcAft>
                          <a:spcPts val="0"/>
                        </a:spcAft>
                        <a:buNone/>
                      </a:pPr>
                      <a:r>
                        <a:rPr lang="en" sz="1600" u="none" strike="noStrike" cap="none">
                          <a:solidFill>
                            <a:srgbClr val="22373A"/>
                          </a:solidFill>
                          <a:latin typeface="Courier New"/>
                          <a:ea typeface="Courier New"/>
                          <a:cs typeface="Courier New"/>
                          <a:sym typeface="Courier New"/>
                        </a:rPr>
                        <a:t>t value</a:t>
                      </a:r>
                      <a:endParaRPr sz="1600" u="none" strike="noStrike" cap="none">
                        <a:latin typeface="Courier New"/>
                        <a:ea typeface="Courier New"/>
                        <a:cs typeface="Courier New"/>
                        <a:sym typeface="Courier New"/>
                      </a:endParaRPr>
                    </a:p>
                  </a:txBody>
                  <a:tcPr marL="0" marR="0" marT="0" marB="0">
                    <a:solidFill>
                      <a:srgbClr val="F9F9F9"/>
                    </a:solidFill>
                  </a:tcPr>
                </a:tc>
                <a:tc>
                  <a:txBody>
                    <a:bodyPr/>
                    <a:lstStyle/>
                    <a:p>
                      <a:pPr marL="0" marR="38100" lvl="0" indent="0" algn="r" rtl="0">
                        <a:lnSpc>
                          <a:spcPct val="100000"/>
                        </a:lnSpc>
                        <a:spcBef>
                          <a:spcPts val="0"/>
                        </a:spcBef>
                        <a:spcAft>
                          <a:spcPts val="0"/>
                        </a:spcAft>
                        <a:buNone/>
                      </a:pPr>
                      <a:r>
                        <a:rPr lang="en" sz="1600" u="none" strike="noStrike" cap="none">
                          <a:solidFill>
                            <a:srgbClr val="22373A"/>
                          </a:solidFill>
                          <a:latin typeface="Courier New"/>
                          <a:ea typeface="Courier New"/>
                          <a:cs typeface="Courier New"/>
                          <a:sym typeface="Courier New"/>
                        </a:rPr>
                        <a:t>Pr(&gt;|t|)</a:t>
                      </a:r>
                      <a:endParaRPr sz="1600" u="none" strike="noStrike" cap="none">
                        <a:latin typeface="Courier New"/>
                        <a:ea typeface="Courier New"/>
                        <a:cs typeface="Courier New"/>
                        <a:sym typeface="Courier New"/>
                      </a:endParaRPr>
                    </a:p>
                  </a:txBody>
                  <a:tcPr marL="0" marR="0" marT="0" marB="0">
                    <a:solidFill>
                      <a:srgbClr val="F9F9F9"/>
                    </a:solidFill>
                  </a:tcPr>
                </a:tc>
                <a:tc>
                  <a:txBody>
                    <a:bodyPr/>
                    <a:lstStyle/>
                    <a:p>
                      <a:pPr marL="0" marR="0" lvl="0" indent="0" algn="l" rtl="0">
                        <a:spcBef>
                          <a:spcPts val="0"/>
                        </a:spcBef>
                        <a:spcAft>
                          <a:spcPts val="0"/>
                        </a:spcAft>
                        <a:buNone/>
                      </a:pPr>
                      <a:endParaRPr sz="1600" u="none" strike="noStrike" cap="none">
                        <a:latin typeface="Courier New"/>
                        <a:ea typeface="Courier New"/>
                        <a:cs typeface="Courier New"/>
                        <a:sym typeface="Courier New"/>
                      </a:endParaRPr>
                    </a:p>
                  </a:txBody>
                  <a:tcPr marL="0" marR="0" marT="0" marB="0">
                    <a:solidFill>
                      <a:srgbClr val="F9F9F9"/>
                    </a:solidFill>
                  </a:tcPr>
                </a:tc>
                <a:extLst>
                  <a:ext uri="{0D108BD9-81ED-4DB2-BD59-A6C34878D82A}">
                    <a16:rowId xmlns:a16="http://schemas.microsoft.com/office/drawing/2014/main" val="10000"/>
                  </a:ext>
                </a:extLst>
              </a:tr>
              <a:tr h="294075">
                <a:tc>
                  <a:txBody>
                    <a:bodyPr/>
                    <a:lstStyle/>
                    <a:p>
                      <a:pPr marL="38100" marR="0" lvl="0" indent="-25400" algn="l" rtl="0">
                        <a:lnSpc>
                          <a:spcPct val="100000"/>
                        </a:lnSpc>
                        <a:spcBef>
                          <a:spcPts val="0"/>
                        </a:spcBef>
                        <a:spcAft>
                          <a:spcPts val="0"/>
                        </a:spcAft>
                        <a:buNone/>
                      </a:pPr>
                      <a:r>
                        <a:rPr lang="en" sz="1600" u="none" strike="noStrike" cap="none">
                          <a:solidFill>
                            <a:srgbClr val="22373A"/>
                          </a:solidFill>
                          <a:latin typeface="Courier New"/>
                          <a:ea typeface="Courier New"/>
                          <a:cs typeface="Courier New"/>
                          <a:sym typeface="Courier New"/>
                        </a:rPr>
                        <a:t>(Intercept)</a:t>
                      </a:r>
                      <a:endParaRPr sz="1600" u="none" strike="noStrike" cap="none">
                        <a:latin typeface="Courier New"/>
                        <a:ea typeface="Courier New"/>
                        <a:cs typeface="Courier New"/>
                        <a:sym typeface="Courier New"/>
                      </a:endParaRPr>
                    </a:p>
                  </a:txBody>
                  <a:tcPr marL="0" marR="0" marT="0" marB="0">
                    <a:solidFill>
                      <a:srgbClr val="F9F9F9"/>
                    </a:solidFill>
                  </a:tcPr>
                </a:tc>
                <a:tc>
                  <a:txBody>
                    <a:bodyPr/>
                    <a:lstStyle/>
                    <a:p>
                      <a:pPr marL="0" marR="38100" lvl="0" indent="0" algn="r" rtl="0">
                        <a:lnSpc>
                          <a:spcPct val="100000"/>
                        </a:lnSpc>
                        <a:spcBef>
                          <a:spcPts val="0"/>
                        </a:spcBef>
                        <a:spcAft>
                          <a:spcPts val="0"/>
                        </a:spcAft>
                        <a:buNone/>
                      </a:pPr>
                      <a:r>
                        <a:rPr lang="en" sz="1600" u="none" strike="noStrike" cap="none">
                          <a:solidFill>
                            <a:srgbClr val="22373A"/>
                          </a:solidFill>
                          <a:latin typeface="Courier New"/>
                          <a:ea typeface="Courier New"/>
                          <a:cs typeface="Courier New"/>
                          <a:sym typeface="Courier New"/>
                        </a:rPr>
                        <a:t>197.96284</a:t>
                      </a:r>
                      <a:endParaRPr sz="1600" u="none" strike="noStrike" cap="none">
                        <a:latin typeface="Courier New"/>
                        <a:ea typeface="Courier New"/>
                        <a:cs typeface="Courier New"/>
                        <a:sym typeface="Courier New"/>
                      </a:endParaRPr>
                    </a:p>
                  </a:txBody>
                  <a:tcPr marL="0" marR="0" marT="0" marB="0">
                    <a:solidFill>
                      <a:srgbClr val="F9F9F9"/>
                    </a:solidFill>
                  </a:tcPr>
                </a:tc>
                <a:tc>
                  <a:txBody>
                    <a:bodyPr/>
                    <a:lstStyle/>
                    <a:p>
                      <a:pPr marL="0" marR="38100" lvl="0" indent="0" algn="r" rtl="0">
                        <a:lnSpc>
                          <a:spcPct val="100000"/>
                        </a:lnSpc>
                        <a:spcBef>
                          <a:spcPts val="0"/>
                        </a:spcBef>
                        <a:spcAft>
                          <a:spcPts val="0"/>
                        </a:spcAft>
                        <a:buNone/>
                      </a:pPr>
                      <a:r>
                        <a:rPr lang="en" sz="1600" u="none" strike="noStrike" cap="none">
                          <a:solidFill>
                            <a:srgbClr val="22373A"/>
                          </a:solidFill>
                          <a:latin typeface="Courier New"/>
                          <a:ea typeface="Courier New"/>
                          <a:cs typeface="Courier New"/>
                          <a:sym typeface="Courier New"/>
                        </a:rPr>
                        <a:t>59.19274</a:t>
                      </a:r>
                      <a:endParaRPr sz="1600" u="none" strike="noStrike" cap="none">
                        <a:latin typeface="Courier New"/>
                        <a:ea typeface="Courier New"/>
                        <a:cs typeface="Courier New"/>
                        <a:sym typeface="Courier New"/>
                      </a:endParaRPr>
                    </a:p>
                  </a:txBody>
                  <a:tcPr marL="0" marR="0" marT="0" marB="0">
                    <a:solidFill>
                      <a:srgbClr val="F9F9F9"/>
                    </a:solidFill>
                  </a:tcPr>
                </a:tc>
                <a:tc>
                  <a:txBody>
                    <a:bodyPr/>
                    <a:lstStyle/>
                    <a:p>
                      <a:pPr marL="0" marR="38100" lvl="0" indent="0" algn="r" rtl="0">
                        <a:lnSpc>
                          <a:spcPct val="100000"/>
                        </a:lnSpc>
                        <a:spcBef>
                          <a:spcPts val="0"/>
                        </a:spcBef>
                        <a:spcAft>
                          <a:spcPts val="0"/>
                        </a:spcAft>
                        <a:buNone/>
                      </a:pPr>
                      <a:r>
                        <a:rPr lang="en" sz="1600" u="none" strike="noStrike" cap="none">
                          <a:solidFill>
                            <a:srgbClr val="22373A"/>
                          </a:solidFill>
                          <a:latin typeface="Courier New"/>
                          <a:ea typeface="Courier New"/>
                          <a:cs typeface="Courier New"/>
                          <a:sym typeface="Courier New"/>
                        </a:rPr>
                        <a:t>3.344</a:t>
                      </a:r>
                      <a:endParaRPr sz="1600" u="none" strike="noStrike" cap="none">
                        <a:latin typeface="Courier New"/>
                        <a:ea typeface="Courier New"/>
                        <a:cs typeface="Courier New"/>
                        <a:sym typeface="Courier New"/>
                      </a:endParaRPr>
                    </a:p>
                  </a:txBody>
                  <a:tcPr marL="0" marR="0" marT="0" marB="0">
                    <a:solidFill>
                      <a:srgbClr val="F9F9F9"/>
                    </a:solidFill>
                  </a:tcPr>
                </a:tc>
                <a:tc>
                  <a:txBody>
                    <a:bodyPr/>
                    <a:lstStyle/>
                    <a:p>
                      <a:pPr marL="0" marR="38100" lvl="0" indent="0" algn="r" rtl="0">
                        <a:lnSpc>
                          <a:spcPct val="100000"/>
                        </a:lnSpc>
                        <a:spcBef>
                          <a:spcPts val="0"/>
                        </a:spcBef>
                        <a:spcAft>
                          <a:spcPts val="0"/>
                        </a:spcAft>
                        <a:buNone/>
                      </a:pPr>
                      <a:r>
                        <a:rPr lang="en" sz="1600" u="none" strike="noStrike" cap="none">
                          <a:solidFill>
                            <a:srgbClr val="22373A"/>
                          </a:solidFill>
                          <a:latin typeface="Courier New"/>
                          <a:ea typeface="Courier New"/>
                          <a:cs typeface="Courier New"/>
                          <a:sym typeface="Courier New"/>
                        </a:rPr>
                        <a:t>0.005841</a:t>
                      </a:r>
                      <a:endParaRPr sz="1600" u="none" strike="noStrike" cap="none">
                        <a:latin typeface="Courier New"/>
                        <a:ea typeface="Courier New"/>
                        <a:cs typeface="Courier New"/>
                        <a:sym typeface="Courier New"/>
                      </a:endParaRPr>
                    </a:p>
                  </a:txBody>
                  <a:tcPr marL="0" marR="0" marT="0" marB="0">
                    <a:solidFill>
                      <a:srgbClr val="F9F9F9"/>
                    </a:solidFill>
                  </a:tcPr>
                </a:tc>
                <a:tc>
                  <a:txBody>
                    <a:bodyPr/>
                    <a:lstStyle/>
                    <a:p>
                      <a:pPr marL="0" marR="76200" lvl="0" indent="0" algn="ctr" rtl="0">
                        <a:lnSpc>
                          <a:spcPct val="100000"/>
                        </a:lnSpc>
                        <a:spcBef>
                          <a:spcPts val="0"/>
                        </a:spcBef>
                        <a:spcAft>
                          <a:spcPts val="0"/>
                        </a:spcAft>
                        <a:buNone/>
                      </a:pPr>
                      <a:r>
                        <a:rPr lang="en" sz="1600" u="none" strike="noStrike" cap="none">
                          <a:solidFill>
                            <a:srgbClr val="22373A"/>
                          </a:solidFill>
                          <a:latin typeface="Courier New"/>
                          <a:ea typeface="Courier New"/>
                          <a:cs typeface="Courier New"/>
                          <a:sym typeface="Courier New"/>
                        </a:rPr>
                        <a:t>**</a:t>
                      </a:r>
                      <a:endParaRPr sz="1600" u="none" strike="noStrike" cap="none">
                        <a:latin typeface="Courier New"/>
                        <a:ea typeface="Courier New"/>
                        <a:cs typeface="Courier New"/>
                        <a:sym typeface="Courier New"/>
                      </a:endParaRPr>
                    </a:p>
                  </a:txBody>
                  <a:tcPr marL="0" marR="0" marT="0" marB="0">
                    <a:solidFill>
                      <a:srgbClr val="F9F9F9"/>
                    </a:solidFill>
                  </a:tcPr>
                </a:tc>
                <a:extLst>
                  <a:ext uri="{0D108BD9-81ED-4DB2-BD59-A6C34878D82A}">
                    <a16:rowId xmlns:a16="http://schemas.microsoft.com/office/drawing/2014/main" val="10001"/>
                  </a:ext>
                </a:extLst>
              </a:tr>
              <a:tr h="294125">
                <a:tc>
                  <a:txBody>
                    <a:bodyPr/>
                    <a:lstStyle/>
                    <a:p>
                      <a:pPr marL="38100" marR="0" lvl="0" indent="-25400" algn="l" rtl="0">
                        <a:lnSpc>
                          <a:spcPct val="100000"/>
                        </a:lnSpc>
                        <a:spcBef>
                          <a:spcPts val="0"/>
                        </a:spcBef>
                        <a:spcAft>
                          <a:spcPts val="0"/>
                        </a:spcAft>
                        <a:buNone/>
                      </a:pPr>
                      <a:r>
                        <a:rPr lang="en" sz="1600" u="none" strike="noStrike" cap="none">
                          <a:solidFill>
                            <a:srgbClr val="22373A"/>
                          </a:solidFill>
                          <a:latin typeface="Courier New"/>
                          <a:ea typeface="Courier New"/>
                          <a:cs typeface="Courier New"/>
                          <a:sym typeface="Courier New"/>
                        </a:rPr>
                        <a:t>volume</a:t>
                      </a:r>
                      <a:endParaRPr sz="1600" u="none" strike="noStrike" cap="none">
                        <a:latin typeface="Courier New"/>
                        <a:ea typeface="Courier New"/>
                        <a:cs typeface="Courier New"/>
                        <a:sym typeface="Courier New"/>
                      </a:endParaRPr>
                    </a:p>
                  </a:txBody>
                  <a:tcPr marL="0" marR="0" marT="0" marB="0">
                    <a:solidFill>
                      <a:srgbClr val="F9F9F9"/>
                    </a:solidFill>
                  </a:tcPr>
                </a:tc>
                <a:tc>
                  <a:txBody>
                    <a:bodyPr/>
                    <a:lstStyle/>
                    <a:p>
                      <a:pPr marL="0" marR="38100" lvl="0" indent="0" algn="r" rtl="0">
                        <a:lnSpc>
                          <a:spcPct val="100000"/>
                        </a:lnSpc>
                        <a:spcBef>
                          <a:spcPts val="0"/>
                        </a:spcBef>
                        <a:spcAft>
                          <a:spcPts val="0"/>
                        </a:spcAft>
                        <a:buNone/>
                      </a:pPr>
                      <a:r>
                        <a:rPr lang="en" sz="1600" u="none" strike="noStrike" cap="none">
                          <a:solidFill>
                            <a:srgbClr val="22373A"/>
                          </a:solidFill>
                          <a:latin typeface="Courier New"/>
                          <a:ea typeface="Courier New"/>
                          <a:cs typeface="Courier New"/>
                          <a:sym typeface="Courier New"/>
                        </a:rPr>
                        <a:t>0.71795</a:t>
                      </a:r>
                      <a:endParaRPr sz="1600" u="none" strike="noStrike" cap="none">
                        <a:latin typeface="Courier New"/>
                        <a:ea typeface="Courier New"/>
                        <a:cs typeface="Courier New"/>
                        <a:sym typeface="Courier New"/>
                      </a:endParaRPr>
                    </a:p>
                  </a:txBody>
                  <a:tcPr marL="0" marR="0" marT="0" marB="0">
                    <a:solidFill>
                      <a:srgbClr val="F9F9F9"/>
                    </a:solidFill>
                  </a:tcPr>
                </a:tc>
                <a:tc>
                  <a:txBody>
                    <a:bodyPr/>
                    <a:lstStyle/>
                    <a:p>
                      <a:pPr marL="0" marR="38100" lvl="0" indent="0" algn="r" rtl="0">
                        <a:lnSpc>
                          <a:spcPct val="100000"/>
                        </a:lnSpc>
                        <a:spcBef>
                          <a:spcPts val="0"/>
                        </a:spcBef>
                        <a:spcAft>
                          <a:spcPts val="0"/>
                        </a:spcAft>
                        <a:buNone/>
                      </a:pPr>
                      <a:r>
                        <a:rPr lang="en" sz="1600" u="none" strike="noStrike" cap="none">
                          <a:solidFill>
                            <a:srgbClr val="22373A"/>
                          </a:solidFill>
                          <a:latin typeface="Courier New"/>
                          <a:ea typeface="Courier New"/>
                          <a:cs typeface="Courier New"/>
                          <a:sym typeface="Courier New"/>
                        </a:rPr>
                        <a:t>0.06153</a:t>
                      </a:r>
                      <a:endParaRPr sz="1600" u="none" strike="noStrike" cap="none">
                        <a:latin typeface="Courier New"/>
                        <a:ea typeface="Courier New"/>
                        <a:cs typeface="Courier New"/>
                        <a:sym typeface="Courier New"/>
                      </a:endParaRPr>
                    </a:p>
                  </a:txBody>
                  <a:tcPr marL="0" marR="0" marT="0" marB="0">
                    <a:solidFill>
                      <a:srgbClr val="F9F9F9"/>
                    </a:solidFill>
                  </a:tcPr>
                </a:tc>
                <a:tc>
                  <a:txBody>
                    <a:bodyPr/>
                    <a:lstStyle/>
                    <a:p>
                      <a:pPr marL="0" marR="38100" lvl="0" indent="0" algn="r" rtl="0">
                        <a:lnSpc>
                          <a:spcPct val="100000"/>
                        </a:lnSpc>
                        <a:spcBef>
                          <a:spcPts val="0"/>
                        </a:spcBef>
                        <a:spcAft>
                          <a:spcPts val="0"/>
                        </a:spcAft>
                        <a:buNone/>
                      </a:pPr>
                      <a:r>
                        <a:rPr lang="en" sz="1600" u="none" strike="noStrike" cap="none">
                          <a:solidFill>
                            <a:srgbClr val="22373A"/>
                          </a:solidFill>
                          <a:latin typeface="Courier New"/>
                          <a:ea typeface="Courier New"/>
                          <a:cs typeface="Courier New"/>
                          <a:sym typeface="Courier New"/>
                        </a:rPr>
                        <a:t>11.669</a:t>
                      </a:r>
                      <a:endParaRPr sz="1600" u="none" strike="noStrike" cap="none">
                        <a:latin typeface="Courier New"/>
                        <a:ea typeface="Courier New"/>
                        <a:cs typeface="Courier New"/>
                        <a:sym typeface="Courier New"/>
                      </a:endParaRPr>
                    </a:p>
                  </a:txBody>
                  <a:tcPr marL="0" marR="0" marT="0" marB="0">
                    <a:solidFill>
                      <a:srgbClr val="F9F9F9"/>
                    </a:solidFill>
                  </a:tcPr>
                </a:tc>
                <a:tc>
                  <a:txBody>
                    <a:bodyPr/>
                    <a:lstStyle/>
                    <a:p>
                      <a:pPr marL="0" marR="38100" lvl="0" indent="0" algn="r" rtl="0">
                        <a:lnSpc>
                          <a:spcPct val="100000"/>
                        </a:lnSpc>
                        <a:spcBef>
                          <a:spcPts val="0"/>
                        </a:spcBef>
                        <a:spcAft>
                          <a:spcPts val="0"/>
                        </a:spcAft>
                        <a:buNone/>
                      </a:pPr>
                      <a:r>
                        <a:rPr lang="en" sz="1600" u="none" strike="noStrike" cap="none">
                          <a:solidFill>
                            <a:srgbClr val="22373A"/>
                          </a:solidFill>
                          <a:latin typeface="Courier New"/>
                          <a:ea typeface="Courier New"/>
                          <a:cs typeface="Courier New"/>
                          <a:sym typeface="Courier New"/>
                        </a:rPr>
                        <a:t>6.6e-08</a:t>
                      </a:r>
                      <a:endParaRPr sz="1600" u="none" strike="noStrike" cap="none">
                        <a:latin typeface="Courier New"/>
                        <a:ea typeface="Courier New"/>
                        <a:cs typeface="Courier New"/>
                        <a:sym typeface="Courier New"/>
                      </a:endParaRPr>
                    </a:p>
                  </a:txBody>
                  <a:tcPr marL="0" marR="0" marT="0" marB="0">
                    <a:solidFill>
                      <a:srgbClr val="F9F9F9"/>
                    </a:solidFill>
                  </a:tcPr>
                </a:tc>
                <a:tc>
                  <a:txBody>
                    <a:bodyPr/>
                    <a:lstStyle/>
                    <a:p>
                      <a:pPr marL="25400" marR="0" lvl="0" indent="-12700" algn="ctr" rtl="0">
                        <a:lnSpc>
                          <a:spcPct val="100000"/>
                        </a:lnSpc>
                        <a:spcBef>
                          <a:spcPts val="0"/>
                        </a:spcBef>
                        <a:spcAft>
                          <a:spcPts val="0"/>
                        </a:spcAft>
                        <a:buNone/>
                      </a:pPr>
                      <a:r>
                        <a:rPr lang="en" sz="1600" u="none" strike="noStrike" cap="none">
                          <a:solidFill>
                            <a:srgbClr val="22373A"/>
                          </a:solidFill>
                          <a:latin typeface="Courier New"/>
                          <a:ea typeface="Courier New"/>
                          <a:cs typeface="Courier New"/>
                          <a:sym typeface="Courier New"/>
                        </a:rPr>
                        <a:t>***</a:t>
                      </a:r>
                      <a:endParaRPr sz="1600" u="none" strike="noStrike" cap="none">
                        <a:latin typeface="Courier New"/>
                        <a:ea typeface="Courier New"/>
                        <a:cs typeface="Courier New"/>
                        <a:sym typeface="Courier New"/>
                      </a:endParaRPr>
                    </a:p>
                  </a:txBody>
                  <a:tcPr marL="0" marR="0" marT="0" marB="0">
                    <a:solidFill>
                      <a:srgbClr val="F9F9F9"/>
                    </a:solidFill>
                  </a:tcPr>
                </a:tc>
                <a:extLst>
                  <a:ext uri="{0D108BD9-81ED-4DB2-BD59-A6C34878D82A}">
                    <a16:rowId xmlns:a16="http://schemas.microsoft.com/office/drawing/2014/main" val="10002"/>
                  </a:ext>
                </a:extLst>
              </a:tr>
              <a:tr h="344375">
                <a:tc>
                  <a:txBody>
                    <a:bodyPr/>
                    <a:lstStyle/>
                    <a:p>
                      <a:pPr marL="38100" marR="0" lvl="0" indent="-25400" algn="l" rtl="0">
                        <a:lnSpc>
                          <a:spcPct val="100000"/>
                        </a:lnSpc>
                        <a:spcBef>
                          <a:spcPts val="0"/>
                        </a:spcBef>
                        <a:spcAft>
                          <a:spcPts val="0"/>
                        </a:spcAft>
                        <a:buNone/>
                      </a:pPr>
                      <a:r>
                        <a:rPr lang="en" sz="1600" u="none" strike="noStrike" cap="none">
                          <a:solidFill>
                            <a:srgbClr val="22373A"/>
                          </a:solidFill>
                          <a:latin typeface="Courier New"/>
                          <a:ea typeface="Courier New"/>
                          <a:cs typeface="Courier New"/>
                          <a:sym typeface="Courier New"/>
                        </a:rPr>
                        <a:t>cover:pb</a:t>
                      </a:r>
                      <a:endParaRPr sz="1600" u="none" strike="noStrike" cap="none">
                        <a:latin typeface="Courier New"/>
                        <a:ea typeface="Courier New"/>
                        <a:cs typeface="Courier New"/>
                        <a:sym typeface="Courier New"/>
                      </a:endParaRPr>
                    </a:p>
                  </a:txBody>
                  <a:tcPr marL="0" marR="0" marT="0" marB="0">
                    <a:solidFill>
                      <a:srgbClr val="F9F9F9"/>
                    </a:solidFill>
                  </a:tcPr>
                </a:tc>
                <a:tc>
                  <a:txBody>
                    <a:bodyPr/>
                    <a:lstStyle/>
                    <a:p>
                      <a:pPr marL="0" marR="38100" lvl="0" indent="0" algn="r" rtl="0">
                        <a:lnSpc>
                          <a:spcPct val="100000"/>
                        </a:lnSpc>
                        <a:spcBef>
                          <a:spcPts val="0"/>
                        </a:spcBef>
                        <a:spcAft>
                          <a:spcPts val="0"/>
                        </a:spcAft>
                        <a:buNone/>
                      </a:pPr>
                      <a:r>
                        <a:rPr lang="en" sz="1600" u="none" strike="noStrike" cap="none">
                          <a:solidFill>
                            <a:srgbClr val="22373A"/>
                          </a:solidFill>
                          <a:latin typeface="Courier New"/>
                          <a:ea typeface="Courier New"/>
                          <a:cs typeface="Courier New"/>
                          <a:sym typeface="Courier New"/>
                        </a:rPr>
                        <a:t>-184.04727</a:t>
                      </a:r>
                      <a:endParaRPr sz="1600" u="none" strike="noStrike" cap="none">
                        <a:latin typeface="Courier New"/>
                        <a:ea typeface="Courier New"/>
                        <a:cs typeface="Courier New"/>
                        <a:sym typeface="Courier New"/>
                      </a:endParaRPr>
                    </a:p>
                  </a:txBody>
                  <a:tcPr marL="0" marR="0" marT="0" marB="0">
                    <a:solidFill>
                      <a:srgbClr val="F9F9F9"/>
                    </a:solidFill>
                  </a:tcPr>
                </a:tc>
                <a:tc>
                  <a:txBody>
                    <a:bodyPr/>
                    <a:lstStyle/>
                    <a:p>
                      <a:pPr marL="0" marR="38100" lvl="0" indent="0" algn="r" rtl="0">
                        <a:lnSpc>
                          <a:spcPct val="100000"/>
                        </a:lnSpc>
                        <a:spcBef>
                          <a:spcPts val="0"/>
                        </a:spcBef>
                        <a:spcAft>
                          <a:spcPts val="0"/>
                        </a:spcAft>
                        <a:buNone/>
                      </a:pPr>
                      <a:r>
                        <a:rPr lang="en" sz="1600" u="none" strike="noStrike" cap="none">
                          <a:solidFill>
                            <a:srgbClr val="22373A"/>
                          </a:solidFill>
                          <a:latin typeface="Courier New"/>
                          <a:ea typeface="Courier New"/>
                          <a:cs typeface="Courier New"/>
                          <a:sym typeface="Courier New"/>
                        </a:rPr>
                        <a:t>40.49420</a:t>
                      </a:r>
                      <a:endParaRPr sz="1600" u="none" strike="noStrike" cap="none">
                        <a:latin typeface="Courier New"/>
                        <a:ea typeface="Courier New"/>
                        <a:cs typeface="Courier New"/>
                        <a:sym typeface="Courier New"/>
                      </a:endParaRPr>
                    </a:p>
                  </a:txBody>
                  <a:tcPr marL="0" marR="0" marT="0" marB="0">
                    <a:solidFill>
                      <a:srgbClr val="F9F9F9"/>
                    </a:solidFill>
                  </a:tcPr>
                </a:tc>
                <a:tc>
                  <a:txBody>
                    <a:bodyPr/>
                    <a:lstStyle/>
                    <a:p>
                      <a:pPr marL="0" marR="38100" lvl="0" indent="0" algn="r" rtl="0">
                        <a:lnSpc>
                          <a:spcPct val="100000"/>
                        </a:lnSpc>
                        <a:spcBef>
                          <a:spcPts val="0"/>
                        </a:spcBef>
                        <a:spcAft>
                          <a:spcPts val="0"/>
                        </a:spcAft>
                        <a:buNone/>
                      </a:pPr>
                      <a:r>
                        <a:rPr lang="en" sz="1600" u="none" strike="noStrike" cap="none">
                          <a:solidFill>
                            <a:srgbClr val="22373A"/>
                          </a:solidFill>
                          <a:latin typeface="Courier New"/>
                          <a:ea typeface="Courier New"/>
                          <a:cs typeface="Courier New"/>
                          <a:sym typeface="Courier New"/>
                        </a:rPr>
                        <a:t>-4.545</a:t>
                      </a:r>
                      <a:endParaRPr sz="1600" u="none" strike="noStrike" cap="none">
                        <a:latin typeface="Courier New"/>
                        <a:ea typeface="Courier New"/>
                        <a:cs typeface="Courier New"/>
                        <a:sym typeface="Courier New"/>
                      </a:endParaRPr>
                    </a:p>
                  </a:txBody>
                  <a:tcPr marL="0" marR="0" marT="0" marB="0">
                    <a:solidFill>
                      <a:srgbClr val="F9F9F9"/>
                    </a:solidFill>
                  </a:tcPr>
                </a:tc>
                <a:tc>
                  <a:txBody>
                    <a:bodyPr/>
                    <a:lstStyle/>
                    <a:p>
                      <a:pPr marL="0" marR="38100" lvl="0" indent="0" algn="r" rtl="0">
                        <a:lnSpc>
                          <a:spcPct val="100000"/>
                        </a:lnSpc>
                        <a:spcBef>
                          <a:spcPts val="0"/>
                        </a:spcBef>
                        <a:spcAft>
                          <a:spcPts val="0"/>
                        </a:spcAft>
                        <a:buNone/>
                      </a:pPr>
                      <a:r>
                        <a:rPr lang="en" sz="1600" u="none" strike="noStrike" cap="none">
                          <a:solidFill>
                            <a:srgbClr val="22373A"/>
                          </a:solidFill>
                          <a:latin typeface="Courier New"/>
                          <a:ea typeface="Courier New"/>
                          <a:cs typeface="Courier New"/>
                          <a:sym typeface="Courier New"/>
                        </a:rPr>
                        <a:t>0.000672</a:t>
                      </a:r>
                      <a:endParaRPr sz="1600" u="none" strike="noStrike" cap="none">
                        <a:latin typeface="Courier New"/>
                        <a:ea typeface="Courier New"/>
                        <a:cs typeface="Courier New"/>
                        <a:sym typeface="Courier New"/>
                      </a:endParaRPr>
                    </a:p>
                  </a:txBody>
                  <a:tcPr marL="0" marR="0" marT="0" marB="0">
                    <a:solidFill>
                      <a:srgbClr val="F9F9F9"/>
                    </a:solidFill>
                  </a:tcPr>
                </a:tc>
                <a:tc>
                  <a:txBody>
                    <a:bodyPr/>
                    <a:lstStyle/>
                    <a:p>
                      <a:pPr marL="25400" marR="0" lvl="0" indent="-12700" algn="ctr" rtl="0">
                        <a:lnSpc>
                          <a:spcPct val="100000"/>
                        </a:lnSpc>
                        <a:spcBef>
                          <a:spcPts val="0"/>
                        </a:spcBef>
                        <a:spcAft>
                          <a:spcPts val="0"/>
                        </a:spcAft>
                        <a:buNone/>
                      </a:pPr>
                      <a:r>
                        <a:rPr lang="en" sz="1600" u="none" strike="noStrike" cap="none">
                          <a:solidFill>
                            <a:srgbClr val="22373A"/>
                          </a:solidFill>
                          <a:latin typeface="Courier New"/>
                          <a:ea typeface="Courier New"/>
                          <a:cs typeface="Courier New"/>
                          <a:sym typeface="Courier New"/>
                        </a:rPr>
                        <a:t>***</a:t>
                      </a:r>
                      <a:endParaRPr sz="1600" u="none" strike="noStrike" cap="none">
                        <a:latin typeface="Courier New"/>
                        <a:ea typeface="Courier New"/>
                        <a:cs typeface="Courier New"/>
                        <a:sym typeface="Courier New"/>
                      </a:endParaRPr>
                    </a:p>
                  </a:txBody>
                  <a:tcPr marL="0" marR="0" marT="0" marB="0">
                    <a:solidFill>
                      <a:srgbClr val="F9F9F9"/>
                    </a:solidFill>
                  </a:tcPr>
                </a:tc>
                <a:extLst>
                  <a:ext uri="{0D108BD9-81ED-4DB2-BD59-A6C34878D82A}">
                    <a16:rowId xmlns:a16="http://schemas.microsoft.com/office/drawing/2014/main" val="10003"/>
                  </a:ext>
                </a:extLst>
              </a:tr>
            </a:tbl>
          </a:graphicData>
        </a:graphic>
      </p:graphicFrame>
      <p:sp>
        <p:nvSpPr>
          <p:cNvPr id="252" name="Google Shape;252;p40"/>
          <p:cNvSpPr txBox="1"/>
          <p:nvPr/>
        </p:nvSpPr>
        <p:spPr>
          <a:xfrm>
            <a:off x="688848" y="3048480"/>
            <a:ext cx="7841673" cy="900348"/>
          </a:xfrm>
          <a:prstGeom prst="rect">
            <a:avLst/>
          </a:prstGeom>
          <a:noFill/>
          <a:ln>
            <a:noFill/>
          </a:ln>
        </p:spPr>
        <p:txBody>
          <a:bodyPr spcFirstLastPara="1" wrap="square" lIns="0" tIns="0" rIns="0" bIns="0" anchor="t" anchorCtr="0">
            <a:noAutofit/>
          </a:bodyPr>
          <a:lstStyle/>
          <a:p>
            <a:pPr marL="25400" marR="12700" lvl="0" indent="0" algn="l" rtl="0">
              <a:lnSpc>
                <a:spcPct val="118000"/>
              </a:lnSpc>
              <a:spcBef>
                <a:spcPts val="0"/>
              </a:spcBef>
              <a:spcAft>
                <a:spcPts val="0"/>
              </a:spcAft>
              <a:buNone/>
            </a:pPr>
            <a:r>
              <a:rPr lang="en" sz="1700">
                <a:solidFill>
                  <a:srgbClr val="22373A"/>
                </a:solidFill>
                <a:latin typeface="Courier New"/>
                <a:ea typeface="Courier New"/>
                <a:cs typeface="Courier New"/>
                <a:sym typeface="Courier New"/>
              </a:rPr>
              <a:t>Residual standard error: 78.2 on 12 degrees of freedom  Multiple R-squared: 0.9275,Adjusted R-squared: 0.9154  F-statistic: 76.73  on  2  and   12  DF,	p-value: 1.455e-07</a:t>
            </a:r>
            <a:endParaRPr sz="1700">
              <a:latin typeface="Courier New"/>
              <a:ea typeface="Courier New"/>
              <a:cs typeface="Courier New"/>
              <a:sym typeface="Courier New"/>
            </a:endParaRPr>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1"/>
          <p:cNvSpPr txBox="1">
            <a:spLocks noGrp="1"/>
          </p:cNvSpPr>
          <p:nvPr>
            <p:ph type="title"/>
          </p:nvPr>
        </p:nvSpPr>
        <p:spPr>
          <a:xfrm>
            <a:off x="203107" y="127124"/>
            <a:ext cx="8737783" cy="298229"/>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r>
              <a:rPr lang="en" sz="2000" b="1" i="0" u="none" strike="noStrike" cap="none">
                <a:solidFill>
                  <a:srgbClr val="F9F9F9"/>
                </a:solidFill>
                <a:latin typeface="Arial"/>
                <a:ea typeface="Arial"/>
                <a:cs typeface="Arial"/>
                <a:sym typeface="Arial"/>
              </a:rPr>
              <a:t>Determining the reference level</a:t>
            </a:r>
            <a:endParaRPr sz="2500"/>
          </a:p>
        </p:txBody>
      </p:sp>
      <p:sp>
        <p:nvSpPr>
          <p:cNvPr id="258" name="Google Shape;258;p41"/>
          <p:cNvSpPr/>
          <p:nvPr/>
        </p:nvSpPr>
        <p:spPr>
          <a:xfrm>
            <a:off x="613275" y="637812"/>
            <a:ext cx="7913463" cy="122689"/>
          </a:xfrm>
          <a:custGeom>
            <a:avLst/>
            <a:gdLst/>
            <a:ahLst/>
            <a:cxnLst/>
            <a:rect l="l" t="t" r="r" b="b"/>
            <a:pathLst>
              <a:path w="120000" h="120000" extrusionOk="0">
                <a:moveTo>
                  <a:pt x="118470" y="0"/>
                </a:moveTo>
                <a:lnTo>
                  <a:pt x="1527" y="0"/>
                </a:lnTo>
                <a:lnTo>
                  <a:pt x="934" y="5826"/>
                </a:lnTo>
                <a:lnTo>
                  <a:pt x="448" y="21691"/>
                </a:lnTo>
                <a:lnTo>
                  <a:pt x="120" y="45172"/>
                </a:lnTo>
                <a:lnTo>
                  <a:pt x="0" y="73846"/>
                </a:lnTo>
                <a:lnTo>
                  <a:pt x="0" y="119758"/>
                </a:lnTo>
                <a:lnTo>
                  <a:pt x="119998" y="119758"/>
                </a:lnTo>
                <a:lnTo>
                  <a:pt x="119998" y="73846"/>
                </a:lnTo>
                <a:lnTo>
                  <a:pt x="119877" y="45172"/>
                </a:lnTo>
                <a:lnTo>
                  <a:pt x="119549" y="21691"/>
                </a:lnTo>
                <a:lnTo>
                  <a:pt x="119063" y="5826"/>
                </a:lnTo>
                <a:lnTo>
                  <a:pt x="118470" y="0"/>
                </a:lnTo>
                <a:close/>
              </a:path>
            </a:pathLst>
          </a:custGeom>
          <a:solidFill>
            <a:srgbClr val="F9F9F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59" name="Google Shape;259;p41"/>
          <p:cNvSpPr txBox="1"/>
          <p:nvPr/>
        </p:nvSpPr>
        <p:spPr>
          <a:xfrm>
            <a:off x="688850" y="784076"/>
            <a:ext cx="7762200" cy="797400"/>
          </a:xfrm>
          <a:prstGeom prst="rect">
            <a:avLst/>
          </a:prstGeom>
          <a:noFill/>
          <a:ln>
            <a:noFill/>
          </a:ln>
        </p:spPr>
        <p:txBody>
          <a:bodyPr spcFirstLastPara="1" wrap="square" lIns="0" tIns="0" rIns="0" bIns="0" anchor="t" anchorCtr="0">
            <a:noAutofit/>
          </a:bodyPr>
          <a:lstStyle/>
          <a:p>
            <a:pPr marL="25400" marR="12700" lvl="0" indent="0" algn="l" rtl="0">
              <a:lnSpc>
                <a:spcPct val="118000"/>
              </a:lnSpc>
              <a:spcBef>
                <a:spcPts val="0"/>
              </a:spcBef>
              <a:spcAft>
                <a:spcPts val="0"/>
              </a:spcAft>
              <a:buNone/>
            </a:pPr>
            <a:r>
              <a:rPr lang="en" sz="1800">
                <a:solidFill>
                  <a:srgbClr val="3884B7"/>
                </a:solidFill>
                <a:latin typeface="Arial"/>
                <a:ea typeface="Arial"/>
                <a:cs typeface="Arial"/>
                <a:sym typeface="Arial"/>
              </a:rPr>
              <a:t>Based on the regression output below, which level of </a:t>
            </a:r>
            <a:r>
              <a:rPr lang="en" sz="1900">
                <a:solidFill>
                  <a:srgbClr val="3884B7"/>
                </a:solidFill>
                <a:latin typeface="Arial"/>
                <a:ea typeface="Arial"/>
                <a:cs typeface="Arial"/>
                <a:sym typeface="Arial"/>
              </a:rPr>
              <a:t>cover </a:t>
            </a:r>
            <a:r>
              <a:rPr lang="en" sz="1800">
                <a:solidFill>
                  <a:srgbClr val="3884B7"/>
                </a:solidFill>
                <a:latin typeface="Arial"/>
                <a:ea typeface="Arial"/>
                <a:cs typeface="Arial"/>
                <a:sym typeface="Arial"/>
              </a:rPr>
              <a:t>is the  reference level? Note that </a:t>
            </a:r>
            <a:r>
              <a:rPr lang="en" sz="1900">
                <a:solidFill>
                  <a:srgbClr val="3884B7"/>
                </a:solidFill>
                <a:latin typeface="Arial"/>
                <a:ea typeface="Arial"/>
                <a:cs typeface="Arial"/>
                <a:sym typeface="Arial"/>
              </a:rPr>
              <a:t>pb</a:t>
            </a:r>
            <a:r>
              <a:rPr lang="en" sz="1800">
                <a:solidFill>
                  <a:srgbClr val="3884B7"/>
                </a:solidFill>
                <a:latin typeface="Arial"/>
                <a:ea typeface="Arial"/>
                <a:cs typeface="Arial"/>
                <a:sym typeface="Arial"/>
              </a:rPr>
              <a:t>: paperback.</a:t>
            </a:r>
            <a:endParaRPr sz="1700">
              <a:latin typeface="Arial"/>
              <a:ea typeface="Arial"/>
              <a:cs typeface="Arial"/>
              <a:sym typeface="Arial"/>
            </a:endParaRPr>
          </a:p>
        </p:txBody>
      </p:sp>
      <p:sp>
        <p:nvSpPr>
          <p:cNvPr id="260" name="Google Shape;260;p41"/>
          <p:cNvSpPr txBox="1"/>
          <p:nvPr/>
        </p:nvSpPr>
        <p:spPr>
          <a:xfrm>
            <a:off x="8784159" y="4780387"/>
            <a:ext cx="157438" cy="181202"/>
          </a:xfrm>
          <a:prstGeom prst="rect">
            <a:avLst/>
          </a:prstGeom>
          <a:noFill/>
          <a:ln>
            <a:noFill/>
          </a:ln>
        </p:spPr>
        <p:txBody>
          <a:bodyPr spcFirstLastPara="1" wrap="square" lIns="0" tIns="0" rIns="0" bIns="0" anchor="t" anchorCtr="0">
            <a:noAutofit/>
          </a:bodyPr>
          <a:lstStyle/>
          <a:p>
            <a:pPr marL="25400" marR="0" lvl="0" indent="0" algn="l" rtl="0">
              <a:lnSpc>
                <a:spcPct val="111333"/>
              </a:lnSpc>
              <a:spcBef>
                <a:spcPts val="0"/>
              </a:spcBef>
              <a:spcAft>
                <a:spcPts val="0"/>
              </a:spcAft>
              <a:buNone/>
            </a:pPr>
            <a:r>
              <a:rPr lang="en" sz="1400">
                <a:solidFill>
                  <a:srgbClr val="22373A"/>
                </a:solidFill>
                <a:latin typeface="Arial"/>
                <a:ea typeface="Arial"/>
                <a:cs typeface="Arial"/>
                <a:sym typeface="Arial"/>
              </a:rPr>
              <a:t>8</a:t>
            </a:r>
            <a:endParaRPr sz="1400">
              <a:latin typeface="Arial"/>
              <a:ea typeface="Arial"/>
              <a:cs typeface="Arial"/>
              <a:sym typeface="Arial"/>
            </a:endParaRPr>
          </a:p>
        </p:txBody>
      </p:sp>
      <p:sp>
        <p:nvSpPr>
          <p:cNvPr id="261" name="Google Shape;261;p41"/>
          <p:cNvSpPr txBox="1"/>
          <p:nvPr/>
        </p:nvSpPr>
        <p:spPr>
          <a:xfrm>
            <a:off x="688851" y="3234400"/>
            <a:ext cx="2369400" cy="797400"/>
          </a:xfrm>
          <a:prstGeom prst="rect">
            <a:avLst/>
          </a:prstGeom>
          <a:noFill/>
          <a:ln>
            <a:noFill/>
          </a:ln>
        </p:spPr>
        <p:txBody>
          <a:bodyPr spcFirstLastPara="1" wrap="square" lIns="0" tIns="0" rIns="0" bIns="0" anchor="t" anchorCtr="0">
            <a:noAutofit/>
          </a:bodyPr>
          <a:lstStyle/>
          <a:p>
            <a:pPr marL="457200" marR="12700" lvl="0" indent="-342900" algn="l" rtl="0">
              <a:lnSpc>
                <a:spcPct val="170100"/>
              </a:lnSpc>
              <a:spcBef>
                <a:spcPts val="0"/>
              </a:spcBef>
              <a:spcAft>
                <a:spcPts val="0"/>
              </a:spcAft>
              <a:buClr>
                <a:srgbClr val="22373A"/>
              </a:buClr>
              <a:buSzPts val="1800"/>
              <a:buFont typeface="Arial"/>
              <a:buAutoNum type="alphaLcPeriod"/>
            </a:pPr>
            <a:r>
              <a:rPr lang="en" sz="1800">
                <a:solidFill>
                  <a:srgbClr val="22373A"/>
                </a:solidFill>
                <a:latin typeface="Arial"/>
                <a:ea typeface="Arial"/>
                <a:cs typeface="Arial"/>
                <a:sym typeface="Arial"/>
              </a:rPr>
              <a:t>paperback</a:t>
            </a:r>
            <a:endParaRPr sz="1800">
              <a:solidFill>
                <a:srgbClr val="22373A"/>
              </a:solidFill>
            </a:endParaRPr>
          </a:p>
          <a:p>
            <a:pPr marL="457200" marR="12700" lvl="0" indent="-342900" algn="l" rtl="0">
              <a:lnSpc>
                <a:spcPct val="170100"/>
              </a:lnSpc>
              <a:spcBef>
                <a:spcPts val="0"/>
              </a:spcBef>
              <a:spcAft>
                <a:spcPts val="0"/>
              </a:spcAft>
              <a:buClr>
                <a:srgbClr val="22373A"/>
              </a:buClr>
              <a:buSzPts val="1800"/>
              <a:buFont typeface="Arial"/>
              <a:buAutoNum type="alphaLcPeriod"/>
            </a:pPr>
            <a:r>
              <a:rPr lang="en" sz="1800">
                <a:solidFill>
                  <a:srgbClr val="22373A"/>
                </a:solidFill>
                <a:latin typeface="Arial"/>
                <a:ea typeface="Arial"/>
                <a:cs typeface="Arial"/>
                <a:sym typeface="Arial"/>
              </a:rPr>
              <a:t>hardcover</a:t>
            </a:r>
            <a:endParaRPr sz="1800">
              <a:latin typeface="Arial"/>
              <a:ea typeface="Arial"/>
              <a:cs typeface="Arial"/>
              <a:sym typeface="Arial"/>
            </a:endParaRPr>
          </a:p>
        </p:txBody>
      </p:sp>
      <p:pic>
        <p:nvPicPr>
          <p:cNvPr id="262" name="Google Shape;262;p41"/>
          <p:cNvPicPr preferRelativeResize="0"/>
          <p:nvPr/>
        </p:nvPicPr>
        <p:blipFill>
          <a:blip r:embed="rId3">
            <a:alphaModFix/>
          </a:blip>
          <a:stretch>
            <a:fillRect/>
          </a:stretch>
        </p:blipFill>
        <p:spPr>
          <a:xfrm>
            <a:off x="1469725" y="1570980"/>
            <a:ext cx="5619950" cy="1377650"/>
          </a:xfrm>
          <a:prstGeom prst="rect">
            <a:avLst/>
          </a:prstGeom>
          <a:noFill/>
          <a:ln>
            <a:noFill/>
          </a:ln>
        </p:spPr>
      </p:pic>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42"/>
          <p:cNvSpPr txBox="1">
            <a:spLocks noGrp="1"/>
          </p:cNvSpPr>
          <p:nvPr>
            <p:ph type="title"/>
          </p:nvPr>
        </p:nvSpPr>
        <p:spPr>
          <a:xfrm>
            <a:off x="203107" y="127124"/>
            <a:ext cx="8737800" cy="298200"/>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r>
              <a:rPr lang="en" sz="2000" b="1" i="0" u="none" strike="noStrike" cap="none">
                <a:solidFill>
                  <a:srgbClr val="F9F9F9"/>
                </a:solidFill>
                <a:latin typeface="Arial"/>
                <a:ea typeface="Arial"/>
                <a:cs typeface="Arial"/>
                <a:sym typeface="Arial"/>
              </a:rPr>
              <a:t>Determining the reference level</a:t>
            </a:r>
            <a:endParaRPr sz="2500"/>
          </a:p>
        </p:txBody>
      </p:sp>
      <p:sp>
        <p:nvSpPr>
          <p:cNvPr id="268" name="Google Shape;268;p42"/>
          <p:cNvSpPr/>
          <p:nvPr/>
        </p:nvSpPr>
        <p:spPr>
          <a:xfrm>
            <a:off x="613275" y="637812"/>
            <a:ext cx="7913400" cy="122700"/>
          </a:xfrm>
          <a:custGeom>
            <a:avLst/>
            <a:gdLst/>
            <a:ahLst/>
            <a:cxnLst/>
            <a:rect l="l" t="t" r="r" b="b"/>
            <a:pathLst>
              <a:path w="120000" h="120000" extrusionOk="0">
                <a:moveTo>
                  <a:pt x="118470" y="0"/>
                </a:moveTo>
                <a:lnTo>
                  <a:pt x="1527" y="0"/>
                </a:lnTo>
                <a:lnTo>
                  <a:pt x="934" y="5826"/>
                </a:lnTo>
                <a:lnTo>
                  <a:pt x="448" y="21691"/>
                </a:lnTo>
                <a:lnTo>
                  <a:pt x="120" y="45172"/>
                </a:lnTo>
                <a:lnTo>
                  <a:pt x="0" y="73846"/>
                </a:lnTo>
                <a:lnTo>
                  <a:pt x="0" y="119758"/>
                </a:lnTo>
                <a:lnTo>
                  <a:pt x="119998" y="119758"/>
                </a:lnTo>
                <a:lnTo>
                  <a:pt x="119998" y="73846"/>
                </a:lnTo>
                <a:lnTo>
                  <a:pt x="119877" y="45172"/>
                </a:lnTo>
                <a:lnTo>
                  <a:pt x="119549" y="21691"/>
                </a:lnTo>
                <a:lnTo>
                  <a:pt x="119063" y="5826"/>
                </a:lnTo>
                <a:lnTo>
                  <a:pt x="118470" y="0"/>
                </a:lnTo>
                <a:close/>
              </a:path>
            </a:pathLst>
          </a:custGeom>
          <a:solidFill>
            <a:srgbClr val="F9F9F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69" name="Google Shape;269;p42"/>
          <p:cNvSpPr txBox="1"/>
          <p:nvPr/>
        </p:nvSpPr>
        <p:spPr>
          <a:xfrm>
            <a:off x="688850" y="784076"/>
            <a:ext cx="7762200" cy="797400"/>
          </a:xfrm>
          <a:prstGeom prst="rect">
            <a:avLst/>
          </a:prstGeom>
          <a:noFill/>
          <a:ln>
            <a:noFill/>
          </a:ln>
        </p:spPr>
        <p:txBody>
          <a:bodyPr spcFirstLastPara="1" wrap="square" lIns="0" tIns="0" rIns="0" bIns="0" anchor="t" anchorCtr="0">
            <a:noAutofit/>
          </a:bodyPr>
          <a:lstStyle/>
          <a:p>
            <a:pPr marL="25400" marR="12700" lvl="0" indent="0" algn="l" rtl="0">
              <a:lnSpc>
                <a:spcPct val="118000"/>
              </a:lnSpc>
              <a:spcBef>
                <a:spcPts val="0"/>
              </a:spcBef>
              <a:spcAft>
                <a:spcPts val="0"/>
              </a:spcAft>
              <a:buNone/>
            </a:pPr>
            <a:r>
              <a:rPr lang="en" sz="1800">
                <a:solidFill>
                  <a:srgbClr val="3884B7"/>
                </a:solidFill>
                <a:latin typeface="Arial"/>
                <a:ea typeface="Arial"/>
                <a:cs typeface="Arial"/>
                <a:sym typeface="Arial"/>
              </a:rPr>
              <a:t>Based on the regression output below, which level of </a:t>
            </a:r>
            <a:r>
              <a:rPr lang="en" sz="1900">
                <a:solidFill>
                  <a:srgbClr val="3884B7"/>
                </a:solidFill>
                <a:latin typeface="Arial"/>
                <a:ea typeface="Arial"/>
                <a:cs typeface="Arial"/>
                <a:sym typeface="Arial"/>
              </a:rPr>
              <a:t>cover </a:t>
            </a:r>
            <a:r>
              <a:rPr lang="en" sz="1800">
                <a:solidFill>
                  <a:srgbClr val="3884B7"/>
                </a:solidFill>
                <a:latin typeface="Arial"/>
                <a:ea typeface="Arial"/>
                <a:cs typeface="Arial"/>
                <a:sym typeface="Arial"/>
              </a:rPr>
              <a:t>is the  reference level? Note that </a:t>
            </a:r>
            <a:r>
              <a:rPr lang="en" sz="1900">
                <a:solidFill>
                  <a:srgbClr val="3884B7"/>
                </a:solidFill>
                <a:latin typeface="Arial"/>
                <a:ea typeface="Arial"/>
                <a:cs typeface="Arial"/>
                <a:sym typeface="Arial"/>
              </a:rPr>
              <a:t>pb</a:t>
            </a:r>
            <a:r>
              <a:rPr lang="en" sz="1800">
                <a:solidFill>
                  <a:srgbClr val="3884B7"/>
                </a:solidFill>
                <a:latin typeface="Arial"/>
                <a:ea typeface="Arial"/>
                <a:cs typeface="Arial"/>
                <a:sym typeface="Arial"/>
              </a:rPr>
              <a:t>: paperback.</a:t>
            </a:r>
            <a:endParaRPr sz="1700">
              <a:latin typeface="Arial"/>
              <a:ea typeface="Arial"/>
              <a:cs typeface="Arial"/>
              <a:sym typeface="Arial"/>
            </a:endParaRPr>
          </a:p>
        </p:txBody>
      </p:sp>
      <p:sp>
        <p:nvSpPr>
          <p:cNvPr id="270" name="Google Shape;270;p42"/>
          <p:cNvSpPr txBox="1"/>
          <p:nvPr/>
        </p:nvSpPr>
        <p:spPr>
          <a:xfrm>
            <a:off x="8784159" y="4780387"/>
            <a:ext cx="157500" cy="181200"/>
          </a:xfrm>
          <a:prstGeom prst="rect">
            <a:avLst/>
          </a:prstGeom>
          <a:noFill/>
          <a:ln>
            <a:noFill/>
          </a:ln>
        </p:spPr>
        <p:txBody>
          <a:bodyPr spcFirstLastPara="1" wrap="square" lIns="0" tIns="0" rIns="0" bIns="0" anchor="t" anchorCtr="0">
            <a:noAutofit/>
          </a:bodyPr>
          <a:lstStyle/>
          <a:p>
            <a:pPr marL="25400" marR="0" lvl="0" indent="0" algn="l" rtl="0">
              <a:lnSpc>
                <a:spcPct val="111333"/>
              </a:lnSpc>
              <a:spcBef>
                <a:spcPts val="0"/>
              </a:spcBef>
              <a:spcAft>
                <a:spcPts val="0"/>
              </a:spcAft>
              <a:buNone/>
            </a:pPr>
            <a:r>
              <a:rPr lang="en" sz="1400">
                <a:solidFill>
                  <a:srgbClr val="22373A"/>
                </a:solidFill>
                <a:latin typeface="Arial"/>
                <a:ea typeface="Arial"/>
                <a:cs typeface="Arial"/>
                <a:sym typeface="Arial"/>
              </a:rPr>
              <a:t>8</a:t>
            </a:r>
            <a:endParaRPr sz="1400">
              <a:latin typeface="Arial"/>
              <a:ea typeface="Arial"/>
              <a:cs typeface="Arial"/>
              <a:sym typeface="Arial"/>
            </a:endParaRPr>
          </a:p>
        </p:txBody>
      </p:sp>
      <p:sp>
        <p:nvSpPr>
          <p:cNvPr id="271" name="Google Shape;271;p42"/>
          <p:cNvSpPr txBox="1"/>
          <p:nvPr/>
        </p:nvSpPr>
        <p:spPr>
          <a:xfrm>
            <a:off x="688851" y="3234400"/>
            <a:ext cx="2369400" cy="797400"/>
          </a:xfrm>
          <a:prstGeom prst="rect">
            <a:avLst/>
          </a:prstGeom>
          <a:noFill/>
          <a:ln>
            <a:noFill/>
          </a:ln>
        </p:spPr>
        <p:txBody>
          <a:bodyPr spcFirstLastPara="1" wrap="square" lIns="0" tIns="0" rIns="0" bIns="0" anchor="t" anchorCtr="0">
            <a:noAutofit/>
          </a:bodyPr>
          <a:lstStyle/>
          <a:p>
            <a:pPr marL="457200" marR="12700" lvl="0" indent="-342900" algn="l" rtl="0">
              <a:lnSpc>
                <a:spcPct val="170100"/>
              </a:lnSpc>
              <a:spcBef>
                <a:spcPts val="0"/>
              </a:spcBef>
              <a:spcAft>
                <a:spcPts val="0"/>
              </a:spcAft>
              <a:buClr>
                <a:srgbClr val="22373A"/>
              </a:buClr>
              <a:buSzPts val="1800"/>
              <a:buFont typeface="Arial"/>
              <a:buAutoNum type="alphaLcPeriod"/>
            </a:pPr>
            <a:r>
              <a:rPr lang="en" sz="1800">
                <a:solidFill>
                  <a:srgbClr val="22373A"/>
                </a:solidFill>
                <a:latin typeface="Arial"/>
                <a:ea typeface="Arial"/>
                <a:cs typeface="Arial"/>
                <a:sym typeface="Arial"/>
              </a:rPr>
              <a:t>paperback</a:t>
            </a:r>
            <a:endParaRPr sz="1800">
              <a:solidFill>
                <a:srgbClr val="22373A"/>
              </a:solidFill>
            </a:endParaRPr>
          </a:p>
          <a:p>
            <a:pPr marL="457200" marR="12700" lvl="0" indent="-342900" algn="l" rtl="0">
              <a:lnSpc>
                <a:spcPct val="170100"/>
              </a:lnSpc>
              <a:spcBef>
                <a:spcPts val="0"/>
              </a:spcBef>
              <a:spcAft>
                <a:spcPts val="0"/>
              </a:spcAft>
              <a:buClr>
                <a:srgbClr val="E69138"/>
              </a:buClr>
              <a:buSzPts val="1800"/>
              <a:buFont typeface="Arial"/>
              <a:buAutoNum type="alphaLcPeriod"/>
            </a:pPr>
            <a:r>
              <a:rPr lang="en" sz="1800" i="1">
                <a:solidFill>
                  <a:srgbClr val="E69138"/>
                </a:solidFill>
                <a:latin typeface="Arial"/>
                <a:ea typeface="Arial"/>
                <a:cs typeface="Arial"/>
                <a:sym typeface="Arial"/>
              </a:rPr>
              <a:t>hardcover</a:t>
            </a:r>
            <a:endParaRPr sz="1800" i="1">
              <a:solidFill>
                <a:srgbClr val="E69138"/>
              </a:solidFill>
              <a:latin typeface="Arial"/>
              <a:ea typeface="Arial"/>
              <a:cs typeface="Arial"/>
              <a:sym typeface="Arial"/>
            </a:endParaRPr>
          </a:p>
        </p:txBody>
      </p:sp>
      <p:pic>
        <p:nvPicPr>
          <p:cNvPr id="272" name="Google Shape;272;p42"/>
          <p:cNvPicPr preferRelativeResize="0"/>
          <p:nvPr/>
        </p:nvPicPr>
        <p:blipFill>
          <a:blip r:embed="rId3">
            <a:alphaModFix/>
          </a:blip>
          <a:stretch>
            <a:fillRect/>
          </a:stretch>
        </p:blipFill>
        <p:spPr>
          <a:xfrm>
            <a:off x="1469725" y="1570980"/>
            <a:ext cx="5619950" cy="1377650"/>
          </a:xfrm>
          <a:prstGeom prst="rect">
            <a:avLst/>
          </a:prstGeom>
          <a:noFill/>
          <a:ln>
            <a:noFill/>
          </a:ln>
        </p:spPr>
      </p:pic>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3"/>
          <p:cNvSpPr txBox="1"/>
          <p:nvPr/>
        </p:nvSpPr>
        <p:spPr>
          <a:xfrm>
            <a:off x="688848" y="2966505"/>
            <a:ext cx="6904601" cy="1463774"/>
          </a:xfrm>
          <a:prstGeom prst="rect">
            <a:avLst/>
          </a:prstGeom>
          <a:noFill/>
          <a:ln>
            <a:noFill/>
          </a:ln>
        </p:spPr>
        <p:txBody>
          <a:bodyPr spcFirstLastPara="1" wrap="square" lIns="0" tIns="0" rIns="0" bIns="0" anchor="t" anchorCtr="0">
            <a:noAutofit/>
          </a:bodyPr>
          <a:lstStyle/>
          <a:p>
            <a:pPr marL="457200" marR="12700" lvl="0" indent="-342900" algn="just" rtl="0">
              <a:lnSpc>
                <a:spcPct val="154800"/>
              </a:lnSpc>
              <a:spcBef>
                <a:spcPts val="0"/>
              </a:spcBef>
              <a:spcAft>
                <a:spcPts val="0"/>
              </a:spcAft>
              <a:buClr>
                <a:srgbClr val="22373A"/>
              </a:buClr>
              <a:buSzPts val="1800"/>
              <a:buFont typeface="Arial"/>
              <a:buAutoNum type="alphaLcPeriod"/>
            </a:pPr>
            <a:r>
              <a:rPr lang="en" sz="1800">
                <a:solidFill>
                  <a:srgbClr val="22373A"/>
                </a:solidFill>
                <a:latin typeface="Arial"/>
                <a:ea typeface="Arial"/>
                <a:cs typeface="Arial"/>
                <a:sym typeface="Arial"/>
              </a:rPr>
              <a:t>response: weight, explanatory: volume, paperback cover</a:t>
            </a:r>
            <a:endParaRPr sz="1800">
              <a:solidFill>
                <a:srgbClr val="22373A"/>
              </a:solidFill>
              <a:latin typeface="Arial"/>
              <a:ea typeface="Arial"/>
              <a:cs typeface="Arial"/>
              <a:sym typeface="Arial"/>
            </a:endParaRPr>
          </a:p>
          <a:p>
            <a:pPr marL="457200" marR="12700" lvl="0" indent="-342900" algn="just" rtl="0">
              <a:lnSpc>
                <a:spcPct val="154800"/>
              </a:lnSpc>
              <a:spcBef>
                <a:spcPts val="0"/>
              </a:spcBef>
              <a:spcAft>
                <a:spcPts val="0"/>
              </a:spcAft>
              <a:buClr>
                <a:srgbClr val="22373A"/>
              </a:buClr>
              <a:buSzPts val="1800"/>
              <a:buFont typeface="Arial"/>
              <a:buAutoNum type="alphaLcPeriod"/>
            </a:pPr>
            <a:r>
              <a:rPr lang="en" sz="1800">
                <a:solidFill>
                  <a:srgbClr val="22373A"/>
                </a:solidFill>
                <a:latin typeface="Arial"/>
                <a:ea typeface="Arial"/>
                <a:cs typeface="Arial"/>
                <a:sym typeface="Arial"/>
              </a:rPr>
              <a:t>response: weight, explanatory: volume, hardcover cover</a:t>
            </a:r>
            <a:endParaRPr sz="1800">
              <a:solidFill>
                <a:srgbClr val="22373A"/>
              </a:solidFill>
            </a:endParaRPr>
          </a:p>
          <a:p>
            <a:pPr marL="457200" marR="12700" lvl="0" indent="-342900" algn="just" rtl="0">
              <a:lnSpc>
                <a:spcPct val="154800"/>
              </a:lnSpc>
              <a:spcBef>
                <a:spcPts val="0"/>
              </a:spcBef>
              <a:spcAft>
                <a:spcPts val="0"/>
              </a:spcAft>
              <a:buClr>
                <a:srgbClr val="22373A"/>
              </a:buClr>
              <a:buSzPts val="1800"/>
              <a:buFont typeface="Arial"/>
              <a:buAutoNum type="alphaLcPeriod"/>
            </a:pPr>
            <a:r>
              <a:rPr lang="en" sz="1800">
                <a:solidFill>
                  <a:srgbClr val="22373A"/>
                </a:solidFill>
                <a:latin typeface="Arial"/>
                <a:ea typeface="Arial"/>
                <a:cs typeface="Arial"/>
                <a:sym typeface="Arial"/>
              </a:rPr>
              <a:t>response: volume, explanatory: weight, cover type</a:t>
            </a:r>
            <a:endParaRPr sz="1800"/>
          </a:p>
          <a:p>
            <a:pPr marL="457200" marR="12700" lvl="0" indent="-342900" algn="just" rtl="0">
              <a:lnSpc>
                <a:spcPct val="154800"/>
              </a:lnSpc>
              <a:spcBef>
                <a:spcPts val="0"/>
              </a:spcBef>
              <a:spcAft>
                <a:spcPts val="0"/>
              </a:spcAft>
              <a:buClr>
                <a:srgbClr val="22373A"/>
              </a:buClr>
              <a:buSzPts val="1800"/>
              <a:buFont typeface="Arial"/>
              <a:buAutoNum type="alphaLcPeriod"/>
            </a:pPr>
            <a:r>
              <a:rPr lang="en" sz="1800">
                <a:solidFill>
                  <a:srgbClr val="22373A"/>
                </a:solidFill>
                <a:latin typeface="Arial"/>
                <a:ea typeface="Arial"/>
                <a:cs typeface="Arial"/>
                <a:sym typeface="Arial"/>
              </a:rPr>
              <a:t>response: weight, explanatory: volume, cover type</a:t>
            </a:r>
            <a:endParaRPr sz="1800">
              <a:latin typeface="Arial"/>
              <a:ea typeface="Arial"/>
              <a:cs typeface="Arial"/>
              <a:sym typeface="Arial"/>
            </a:endParaRPr>
          </a:p>
        </p:txBody>
      </p:sp>
      <p:sp>
        <p:nvSpPr>
          <p:cNvPr id="278" name="Google Shape;278;p43"/>
          <p:cNvSpPr txBox="1">
            <a:spLocks noGrp="1"/>
          </p:cNvSpPr>
          <p:nvPr>
            <p:ph type="title"/>
          </p:nvPr>
        </p:nvSpPr>
        <p:spPr>
          <a:xfrm>
            <a:off x="203107" y="127124"/>
            <a:ext cx="8737783" cy="298229"/>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r>
              <a:rPr lang="en" sz="2000" b="1" i="0" u="none" strike="noStrike" cap="none">
                <a:solidFill>
                  <a:srgbClr val="F9F9F9"/>
                </a:solidFill>
                <a:latin typeface="Arial"/>
                <a:ea typeface="Arial"/>
                <a:cs typeface="Arial"/>
                <a:sym typeface="Arial"/>
              </a:rPr>
              <a:t>Determining the reference level</a:t>
            </a:r>
            <a:endParaRPr sz="2500"/>
          </a:p>
        </p:txBody>
      </p:sp>
      <p:sp>
        <p:nvSpPr>
          <p:cNvPr id="279" name="Google Shape;279;p43"/>
          <p:cNvSpPr/>
          <p:nvPr/>
        </p:nvSpPr>
        <p:spPr>
          <a:xfrm>
            <a:off x="613275" y="637812"/>
            <a:ext cx="7913463" cy="122689"/>
          </a:xfrm>
          <a:custGeom>
            <a:avLst/>
            <a:gdLst/>
            <a:ahLst/>
            <a:cxnLst/>
            <a:rect l="l" t="t" r="r" b="b"/>
            <a:pathLst>
              <a:path w="120000" h="120000" extrusionOk="0">
                <a:moveTo>
                  <a:pt x="118470" y="0"/>
                </a:moveTo>
                <a:lnTo>
                  <a:pt x="1527" y="0"/>
                </a:lnTo>
                <a:lnTo>
                  <a:pt x="934" y="5826"/>
                </a:lnTo>
                <a:lnTo>
                  <a:pt x="448" y="21691"/>
                </a:lnTo>
                <a:lnTo>
                  <a:pt x="120" y="45172"/>
                </a:lnTo>
                <a:lnTo>
                  <a:pt x="0" y="73846"/>
                </a:lnTo>
                <a:lnTo>
                  <a:pt x="0" y="119758"/>
                </a:lnTo>
                <a:lnTo>
                  <a:pt x="119998" y="119758"/>
                </a:lnTo>
                <a:lnTo>
                  <a:pt x="119998" y="73846"/>
                </a:lnTo>
                <a:lnTo>
                  <a:pt x="119877" y="45172"/>
                </a:lnTo>
                <a:lnTo>
                  <a:pt x="119549" y="21691"/>
                </a:lnTo>
                <a:lnTo>
                  <a:pt x="119063" y="5826"/>
                </a:lnTo>
                <a:lnTo>
                  <a:pt x="118470" y="0"/>
                </a:lnTo>
                <a:close/>
              </a:path>
            </a:pathLst>
          </a:custGeom>
          <a:solidFill>
            <a:srgbClr val="F9F9F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80" name="Google Shape;280;p43"/>
          <p:cNvSpPr/>
          <p:nvPr/>
        </p:nvSpPr>
        <p:spPr>
          <a:xfrm>
            <a:off x="613275" y="703844"/>
            <a:ext cx="7913463" cy="584188"/>
          </a:xfrm>
          <a:custGeom>
            <a:avLst/>
            <a:gdLst/>
            <a:ahLst/>
            <a:cxnLst/>
            <a:rect l="l" t="t" r="r" b="b"/>
            <a:pathLst>
              <a:path w="120000" h="120000" extrusionOk="0">
                <a:moveTo>
                  <a:pt x="119998" y="0"/>
                </a:moveTo>
                <a:lnTo>
                  <a:pt x="0" y="0"/>
                </a:lnTo>
                <a:lnTo>
                  <a:pt x="0" y="104346"/>
                </a:lnTo>
                <a:lnTo>
                  <a:pt x="120" y="110368"/>
                </a:lnTo>
                <a:lnTo>
                  <a:pt x="448" y="115299"/>
                </a:lnTo>
                <a:lnTo>
                  <a:pt x="934" y="118631"/>
                </a:lnTo>
                <a:lnTo>
                  <a:pt x="1527" y="119855"/>
                </a:lnTo>
                <a:lnTo>
                  <a:pt x="118470" y="119855"/>
                </a:lnTo>
                <a:lnTo>
                  <a:pt x="119063" y="118631"/>
                </a:lnTo>
                <a:lnTo>
                  <a:pt x="119549" y="115299"/>
                </a:lnTo>
                <a:lnTo>
                  <a:pt x="119877" y="110368"/>
                </a:lnTo>
                <a:lnTo>
                  <a:pt x="119998" y="104346"/>
                </a:lnTo>
                <a:lnTo>
                  <a:pt x="119998" y="0"/>
                </a:lnTo>
                <a:close/>
              </a:path>
            </a:pathLst>
          </a:custGeom>
          <a:solidFill>
            <a:srgbClr val="F9F9F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81" name="Google Shape;281;p43"/>
          <p:cNvSpPr txBox="1"/>
          <p:nvPr/>
        </p:nvSpPr>
        <p:spPr>
          <a:xfrm>
            <a:off x="688850" y="627675"/>
            <a:ext cx="7762200" cy="759900"/>
          </a:xfrm>
          <a:prstGeom prst="rect">
            <a:avLst/>
          </a:prstGeom>
          <a:noFill/>
          <a:ln>
            <a:noFill/>
          </a:ln>
        </p:spPr>
        <p:txBody>
          <a:bodyPr spcFirstLastPara="1" wrap="square" lIns="0" tIns="0" rIns="0" bIns="0" anchor="t" anchorCtr="0">
            <a:noAutofit/>
          </a:bodyPr>
          <a:lstStyle/>
          <a:p>
            <a:pPr marL="25400" marR="12700" lvl="0" indent="0" algn="l" rtl="0">
              <a:lnSpc>
                <a:spcPct val="129899"/>
              </a:lnSpc>
              <a:spcBef>
                <a:spcPts val="0"/>
              </a:spcBef>
              <a:spcAft>
                <a:spcPts val="0"/>
              </a:spcAft>
              <a:buNone/>
            </a:pPr>
            <a:r>
              <a:rPr lang="en" sz="1800">
                <a:solidFill>
                  <a:srgbClr val="3884B7"/>
                </a:solidFill>
                <a:latin typeface="Arial"/>
                <a:ea typeface="Arial"/>
                <a:cs typeface="Arial"/>
                <a:sym typeface="Arial"/>
              </a:rPr>
              <a:t>Which of the below correctly describes the roles of variables in this  regression model?</a:t>
            </a:r>
            <a:endParaRPr sz="1700">
              <a:latin typeface="Arial"/>
              <a:ea typeface="Arial"/>
              <a:cs typeface="Arial"/>
              <a:sym typeface="Arial"/>
            </a:endParaRPr>
          </a:p>
        </p:txBody>
      </p:sp>
      <p:sp>
        <p:nvSpPr>
          <p:cNvPr id="282" name="Google Shape;282;p43"/>
          <p:cNvSpPr txBox="1"/>
          <p:nvPr/>
        </p:nvSpPr>
        <p:spPr>
          <a:xfrm>
            <a:off x="8784159" y="4780387"/>
            <a:ext cx="157438" cy="181202"/>
          </a:xfrm>
          <a:prstGeom prst="rect">
            <a:avLst/>
          </a:prstGeom>
          <a:noFill/>
          <a:ln>
            <a:noFill/>
          </a:ln>
        </p:spPr>
        <p:txBody>
          <a:bodyPr spcFirstLastPara="1" wrap="square" lIns="0" tIns="0" rIns="0" bIns="0" anchor="t" anchorCtr="0">
            <a:noAutofit/>
          </a:bodyPr>
          <a:lstStyle/>
          <a:p>
            <a:pPr marL="25400" marR="0" lvl="0" indent="0" algn="l" rtl="0">
              <a:lnSpc>
                <a:spcPct val="111333"/>
              </a:lnSpc>
              <a:spcBef>
                <a:spcPts val="0"/>
              </a:spcBef>
              <a:spcAft>
                <a:spcPts val="0"/>
              </a:spcAft>
              <a:buNone/>
            </a:pPr>
            <a:r>
              <a:rPr lang="en" sz="1400">
                <a:solidFill>
                  <a:srgbClr val="22373A"/>
                </a:solidFill>
                <a:latin typeface="Arial"/>
                <a:ea typeface="Arial"/>
                <a:cs typeface="Arial"/>
                <a:sym typeface="Arial"/>
              </a:rPr>
              <a:t>9</a:t>
            </a:r>
            <a:endParaRPr sz="1400">
              <a:latin typeface="Arial"/>
              <a:ea typeface="Arial"/>
              <a:cs typeface="Arial"/>
              <a:sym typeface="Arial"/>
            </a:endParaRPr>
          </a:p>
        </p:txBody>
      </p:sp>
      <p:pic>
        <p:nvPicPr>
          <p:cNvPr id="283" name="Google Shape;283;p43"/>
          <p:cNvPicPr preferRelativeResize="0"/>
          <p:nvPr/>
        </p:nvPicPr>
        <p:blipFill>
          <a:blip r:embed="rId3">
            <a:alphaModFix/>
          </a:blip>
          <a:stretch>
            <a:fillRect/>
          </a:stretch>
        </p:blipFill>
        <p:spPr>
          <a:xfrm>
            <a:off x="1479251" y="1387574"/>
            <a:ext cx="4817749" cy="1211550"/>
          </a:xfrm>
          <a:prstGeom prst="rect">
            <a:avLst/>
          </a:prstGeom>
          <a:noFill/>
          <a:ln>
            <a:noFill/>
          </a:ln>
        </p:spPr>
      </p:pic>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44"/>
          <p:cNvSpPr txBox="1"/>
          <p:nvPr/>
        </p:nvSpPr>
        <p:spPr>
          <a:xfrm>
            <a:off x="688848" y="2966505"/>
            <a:ext cx="6904500" cy="1463700"/>
          </a:xfrm>
          <a:prstGeom prst="rect">
            <a:avLst/>
          </a:prstGeom>
          <a:noFill/>
          <a:ln>
            <a:noFill/>
          </a:ln>
        </p:spPr>
        <p:txBody>
          <a:bodyPr spcFirstLastPara="1" wrap="square" lIns="0" tIns="0" rIns="0" bIns="0" anchor="t" anchorCtr="0">
            <a:noAutofit/>
          </a:bodyPr>
          <a:lstStyle/>
          <a:p>
            <a:pPr marL="457200" marR="12700" lvl="0" indent="-342900" algn="just" rtl="0">
              <a:lnSpc>
                <a:spcPct val="154800"/>
              </a:lnSpc>
              <a:spcBef>
                <a:spcPts val="0"/>
              </a:spcBef>
              <a:spcAft>
                <a:spcPts val="0"/>
              </a:spcAft>
              <a:buClr>
                <a:srgbClr val="22373A"/>
              </a:buClr>
              <a:buSzPts val="1800"/>
              <a:buFont typeface="Arial"/>
              <a:buAutoNum type="alphaLcPeriod"/>
            </a:pPr>
            <a:r>
              <a:rPr lang="en" sz="1800">
                <a:solidFill>
                  <a:srgbClr val="22373A"/>
                </a:solidFill>
                <a:latin typeface="Arial"/>
                <a:ea typeface="Arial"/>
                <a:cs typeface="Arial"/>
                <a:sym typeface="Arial"/>
              </a:rPr>
              <a:t>response: weight, explanatory: volume, paperback cover</a:t>
            </a:r>
            <a:endParaRPr sz="1800">
              <a:solidFill>
                <a:srgbClr val="22373A"/>
              </a:solidFill>
              <a:latin typeface="Arial"/>
              <a:ea typeface="Arial"/>
              <a:cs typeface="Arial"/>
              <a:sym typeface="Arial"/>
            </a:endParaRPr>
          </a:p>
          <a:p>
            <a:pPr marL="457200" marR="12700" lvl="0" indent="-342900" algn="just" rtl="0">
              <a:lnSpc>
                <a:spcPct val="154800"/>
              </a:lnSpc>
              <a:spcBef>
                <a:spcPts val="0"/>
              </a:spcBef>
              <a:spcAft>
                <a:spcPts val="0"/>
              </a:spcAft>
              <a:buClr>
                <a:srgbClr val="22373A"/>
              </a:buClr>
              <a:buSzPts val="1800"/>
              <a:buFont typeface="Arial"/>
              <a:buAutoNum type="alphaLcPeriod"/>
            </a:pPr>
            <a:r>
              <a:rPr lang="en" sz="1800">
                <a:solidFill>
                  <a:srgbClr val="22373A"/>
                </a:solidFill>
                <a:latin typeface="Arial"/>
                <a:ea typeface="Arial"/>
                <a:cs typeface="Arial"/>
                <a:sym typeface="Arial"/>
              </a:rPr>
              <a:t>response: weight, explanatory: volume, hardcover cover</a:t>
            </a:r>
            <a:endParaRPr sz="1800">
              <a:solidFill>
                <a:srgbClr val="22373A"/>
              </a:solidFill>
            </a:endParaRPr>
          </a:p>
          <a:p>
            <a:pPr marL="457200" marR="12700" lvl="0" indent="-342900" algn="just" rtl="0">
              <a:lnSpc>
                <a:spcPct val="154800"/>
              </a:lnSpc>
              <a:spcBef>
                <a:spcPts val="0"/>
              </a:spcBef>
              <a:spcAft>
                <a:spcPts val="0"/>
              </a:spcAft>
              <a:buClr>
                <a:srgbClr val="22373A"/>
              </a:buClr>
              <a:buSzPts val="1800"/>
              <a:buFont typeface="Arial"/>
              <a:buAutoNum type="alphaLcPeriod"/>
            </a:pPr>
            <a:r>
              <a:rPr lang="en" sz="1800">
                <a:solidFill>
                  <a:srgbClr val="22373A"/>
                </a:solidFill>
                <a:latin typeface="Arial"/>
                <a:ea typeface="Arial"/>
                <a:cs typeface="Arial"/>
                <a:sym typeface="Arial"/>
              </a:rPr>
              <a:t>response: volume, explanatory: weight, cover type</a:t>
            </a:r>
            <a:endParaRPr sz="1800"/>
          </a:p>
          <a:p>
            <a:pPr marL="457200" marR="12700" lvl="0" indent="-342900" algn="just" rtl="0">
              <a:lnSpc>
                <a:spcPct val="154800"/>
              </a:lnSpc>
              <a:spcBef>
                <a:spcPts val="0"/>
              </a:spcBef>
              <a:spcAft>
                <a:spcPts val="0"/>
              </a:spcAft>
              <a:buClr>
                <a:srgbClr val="E69138"/>
              </a:buClr>
              <a:buSzPts val="1800"/>
              <a:buFont typeface="Arial"/>
              <a:buAutoNum type="alphaLcPeriod"/>
            </a:pPr>
            <a:r>
              <a:rPr lang="en" sz="1800" i="1">
                <a:solidFill>
                  <a:srgbClr val="E69138"/>
                </a:solidFill>
                <a:latin typeface="Arial"/>
                <a:ea typeface="Arial"/>
                <a:cs typeface="Arial"/>
                <a:sym typeface="Arial"/>
              </a:rPr>
              <a:t>response: weight, explanatory: volume, cover type</a:t>
            </a:r>
            <a:endParaRPr sz="1800" i="1">
              <a:solidFill>
                <a:srgbClr val="E69138"/>
              </a:solidFill>
              <a:latin typeface="Arial"/>
              <a:ea typeface="Arial"/>
              <a:cs typeface="Arial"/>
              <a:sym typeface="Arial"/>
            </a:endParaRPr>
          </a:p>
        </p:txBody>
      </p:sp>
      <p:sp>
        <p:nvSpPr>
          <p:cNvPr id="289" name="Google Shape;289;p44"/>
          <p:cNvSpPr txBox="1">
            <a:spLocks noGrp="1"/>
          </p:cNvSpPr>
          <p:nvPr>
            <p:ph type="title"/>
          </p:nvPr>
        </p:nvSpPr>
        <p:spPr>
          <a:xfrm>
            <a:off x="203107" y="127124"/>
            <a:ext cx="8737800" cy="298200"/>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r>
              <a:rPr lang="en" sz="2000" b="1" i="0" u="none" strike="noStrike" cap="none">
                <a:solidFill>
                  <a:srgbClr val="F9F9F9"/>
                </a:solidFill>
                <a:latin typeface="Arial"/>
                <a:ea typeface="Arial"/>
                <a:cs typeface="Arial"/>
                <a:sym typeface="Arial"/>
              </a:rPr>
              <a:t>Determining the reference level</a:t>
            </a:r>
            <a:endParaRPr sz="2500"/>
          </a:p>
        </p:txBody>
      </p:sp>
      <p:sp>
        <p:nvSpPr>
          <p:cNvPr id="290" name="Google Shape;290;p44"/>
          <p:cNvSpPr/>
          <p:nvPr/>
        </p:nvSpPr>
        <p:spPr>
          <a:xfrm>
            <a:off x="613275" y="637812"/>
            <a:ext cx="7913400" cy="122700"/>
          </a:xfrm>
          <a:custGeom>
            <a:avLst/>
            <a:gdLst/>
            <a:ahLst/>
            <a:cxnLst/>
            <a:rect l="l" t="t" r="r" b="b"/>
            <a:pathLst>
              <a:path w="120000" h="120000" extrusionOk="0">
                <a:moveTo>
                  <a:pt x="118470" y="0"/>
                </a:moveTo>
                <a:lnTo>
                  <a:pt x="1527" y="0"/>
                </a:lnTo>
                <a:lnTo>
                  <a:pt x="934" y="5826"/>
                </a:lnTo>
                <a:lnTo>
                  <a:pt x="448" y="21691"/>
                </a:lnTo>
                <a:lnTo>
                  <a:pt x="120" y="45172"/>
                </a:lnTo>
                <a:lnTo>
                  <a:pt x="0" y="73846"/>
                </a:lnTo>
                <a:lnTo>
                  <a:pt x="0" y="119758"/>
                </a:lnTo>
                <a:lnTo>
                  <a:pt x="119998" y="119758"/>
                </a:lnTo>
                <a:lnTo>
                  <a:pt x="119998" y="73846"/>
                </a:lnTo>
                <a:lnTo>
                  <a:pt x="119877" y="45172"/>
                </a:lnTo>
                <a:lnTo>
                  <a:pt x="119549" y="21691"/>
                </a:lnTo>
                <a:lnTo>
                  <a:pt x="119063" y="5826"/>
                </a:lnTo>
                <a:lnTo>
                  <a:pt x="118470" y="0"/>
                </a:lnTo>
                <a:close/>
              </a:path>
            </a:pathLst>
          </a:custGeom>
          <a:solidFill>
            <a:srgbClr val="F9F9F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91" name="Google Shape;291;p44"/>
          <p:cNvSpPr/>
          <p:nvPr/>
        </p:nvSpPr>
        <p:spPr>
          <a:xfrm>
            <a:off x="613275" y="703844"/>
            <a:ext cx="7913400" cy="584100"/>
          </a:xfrm>
          <a:custGeom>
            <a:avLst/>
            <a:gdLst/>
            <a:ahLst/>
            <a:cxnLst/>
            <a:rect l="l" t="t" r="r" b="b"/>
            <a:pathLst>
              <a:path w="120000" h="120000" extrusionOk="0">
                <a:moveTo>
                  <a:pt x="119998" y="0"/>
                </a:moveTo>
                <a:lnTo>
                  <a:pt x="0" y="0"/>
                </a:lnTo>
                <a:lnTo>
                  <a:pt x="0" y="104346"/>
                </a:lnTo>
                <a:lnTo>
                  <a:pt x="120" y="110368"/>
                </a:lnTo>
                <a:lnTo>
                  <a:pt x="448" y="115299"/>
                </a:lnTo>
                <a:lnTo>
                  <a:pt x="934" y="118631"/>
                </a:lnTo>
                <a:lnTo>
                  <a:pt x="1527" y="119855"/>
                </a:lnTo>
                <a:lnTo>
                  <a:pt x="118470" y="119855"/>
                </a:lnTo>
                <a:lnTo>
                  <a:pt x="119063" y="118631"/>
                </a:lnTo>
                <a:lnTo>
                  <a:pt x="119549" y="115299"/>
                </a:lnTo>
                <a:lnTo>
                  <a:pt x="119877" y="110368"/>
                </a:lnTo>
                <a:lnTo>
                  <a:pt x="119998" y="104346"/>
                </a:lnTo>
                <a:lnTo>
                  <a:pt x="119998" y="0"/>
                </a:lnTo>
                <a:close/>
              </a:path>
            </a:pathLst>
          </a:custGeom>
          <a:solidFill>
            <a:srgbClr val="F9F9F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292" name="Google Shape;292;p44"/>
          <p:cNvSpPr txBox="1"/>
          <p:nvPr/>
        </p:nvSpPr>
        <p:spPr>
          <a:xfrm>
            <a:off x="688850" y="627675"/>
            <a:ext cx="7762200" cy="759900"/>
          </a:xfrm>
          <a:prstGeom prst="rect">
            <a:avLst/>
          </a:prstGeom>
          <a:noFill/>
          <a:ln>
            <a:noFill/>
          </a:ln>
        </p:spPr>
        <p:txBody>
          <a:bodyPr spcFirstLastPara="1" wrap="square" lIns="0" tIns="0" rIns="0" bIns="0" anchor="t" anchorCtr="0">
            <a:noAutofit/>
          </a:bodyPr>
          <a:lstStyle/>
          <a:p>
            <a:pPr marL="25400" marR="12700" lvl="0" indent="0" algn="l" rtl="0">
              <a:lnSpc>
                <a:spcPct val="129899"/>
              </a:lnSpc>
              <a:spcBef>
                <a:spcPts val="0"/>
              </a:spcBef>
              <a:spcAft>
                <a:spcPts val="0"/>
              </a:spcAft>
              <a:buNone/>
            </a:pPr>
            <a:r>
              <a:rPr lang="en" sz="1800">
                <a:solidFill>
                  <a:srgbClr val="3884B7"/>
                </a:solidFill>
                <a:latin typeface="Arial"/>
                <a:ea typeface="Arial"/>
                <a:cs typeface="Arial"/>
                <a:sym typeface="Arial"/>
              </a:rPr>
              <a:t>Which of the below correctly describes the roles of variables in this  regression model?</a:t>
            </a:r>
            <a:endParaRPr sz="1700">
              <a:latin typeface="Arial"/>
              <a:ea typeface="Arial"/>
              <a:cs typeface="Arial"/>
              <a:sym typeface="Arial"/>
            </a:endParaRPr>
          </a:p>
        </p:txBody>
      </p:sp>
      <p:sp>
        <p:nvSpPr>
          <p:cNvPr id="293" name="Google Shape;293;p44"/>
          <p:cNvSpPr txBox="1"/>
          <p:nvPr/>
        </p:nvSpPr>
        <p:spPr>
          <a:xfrm>
            <a:off x="8784159" y="4780387"/>
            <a:ext cx="157500" cy="181200"/>
          </a:xfrm>
          <a:prstGeom prst="rect">
            <a:avLst/>
          </a:prstGeom>
          <a:noFill/>
          <a:ln>
            <a:noFill/>
          </a:ln>
        </p:spPr>
        <p:txBody>
          <a:bodyPr spcFirstLastPara="1" wrap="square" lIns="0" tIns="0" rIns="0" bIns="0" anchor="t" anchorCtr="0">
            <a:noAutofit/>
          </a:bodyPr>
          <a:lstStyle/>
          <a:p>
            <a:pPr marL="25400" marR="0" lvl="0" indent="0" algn="l" rtl="0">
              <a:lnSpc>
                <a:spcPct val="111333"/>
              </a:lnSpc>
              <a:spcBef>
                <a:spcPts val="0"/>
              </a:spcBef>
              <a:spcAft>
                <a:spcPts val="0"/>
              </a:spcAft>
              <a:buNone/>
            </a:pPr>
            <a:r>
              <a:rPr lang="en" sz="1400">
                <a:solidFill>
                  <a:srgbClr val="22373A"/>
                </a:solidFill>
                <a:latin typeface="Arial"/>
                <a:ea typeface="Arial"/>
                <a:cs typeface="Arial"/>
                <a:sym typeface="Arial"/>
              </a:rPr>
              <a:t>9</a:t>
            </a:r>
            <a:endParaRPr sz="1400">
              <a:latin typeface="Arial"/>
              <a:ea typeface="Arial"/>
              <a:cs typeface="Arial"/>
              <a:sym typeface="Arial"/>
            </a:endParaRPr>
          </a:p>
        </p:txBody>
      </p:sp>
      <p:pic>
        <p:nvPicPr>
          <p:cNvPr id="294" name="Google Shape;294;p44"/>
          <p:cNvPicPr preferRelativeResize="0"/>
          <p:nvPr/>
        </p:nvPicPr>
        <p:blipFill>
          <a:blip r:embed="rId3">
            <a:alphaModFix/>
          </a:blip>
          <a:stretch>
            <a:fillRect/>
          </a:stretch>
        </p:blipFill>
        <p:spPr>
          <a:xfrm>
            <a:off x="1479251" y="1387574"/>
            <a:ext cx="4817749" cy="1211550"/>
          </a:xfrm>
          <a:prstGeom prst="rect">
            <a:avLst/>
          </a:prstGeom>
          <a:noFill/>
          <a:ln>
            <a:noFill/>
          </a:ln>
        </p:spPr>
      </p:pic>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7"/>
          <p:cNvSpPr txBox="1">
            <a:spLocks noGrp="1"/>
          </p:cNvSpPr>
          <p:nvPr>
            <p:ph type="title"/>
          </p:nvPr>
        </p:nvSpPr>
        <p:spPr>
          <a:xfrm>
            <a:off x="1673074" y="2280391"/>
            <a:ext cx="5721927" cy="336923"/>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r>
              <a:rPr lang="en" sz="2500" b="1" i="0" strike="noStrike" cap="none">
                <a:solidFill>
                  <a:srgbClr val="000000"/>
                </a:solidFill>
                <a:latin typeface="Arial"/>
                <a:ea typeface="Arial"/>
                <a:cs typeface="Arial"/>
                <a:sym typeface="Arial"/>
              </a:rPr>
              <a:t>Introduction to multiple regression</a:t>
            </a:r>
            <a:endParaRPr sz="2500" b="1" i="0" u="none" strike="noStrike" cap="none">
              <a:solidFill>
                <a:srgbClr val="F9F9F9"/>
              </a:solidFill>
              <a:latin typeface="Arial"/>
              <a:ea typeface="Arial"/>
              <a:cs typeface="Arial"/>
              <a:sym typeface="Arial"/>
            </a:endParaRPr>
          </a:p>
        </p:txBody>
      </p:sp>
      <p:sp>
        <p:nvSpPr>
          <p:cNvPr id="117" name="Google Shape;117;p27"/>
          <p:cNvSpPr/>
          <p:nvPr/>
        </p:nvSpPr>
        <p:spPr>
          <a:xfrm>
            <a:off x="1703276" y="2780089"/>
            <a:ext cx="5744598" cy="0"/>
          </a:xfrm>
          <a:custGeom>
            <a:avLst/>
            <a:gdLst/>
            <a:ahLst/>
            <a:cxnLst/>
            <a:rect l="l" t="t" r="r" b="b"/>
            <a:pathLst>
              <a:path w="120000" h="120000" extrusionOk="0">
                <a:moveTo>
                  <a:pt x="0" y="0"/>
                </a:moveTo>
                <a:lnTo>
                  <a:pt x="119974" y="0"/>
                </a:lnTo>
              </a:path>
            </a:pathLst>
          </a:custGeom>
          <a:noFill/>
          <a:ln w="9525" cap="flat" cmpd="sng">
            <a:solidFill>
              <a:srgbClr val="D5C5B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18" name="Google Shape;118;p27"/>
          <p:cNvSpPr/>
          <p:nvPr/>
        </p:nvSpPr>
        <p:spPr>
          <a:xfrm>
            <a:off x="1698258" y="2780089"/>
            <a:ext cx="5753415" cy="0"/>
          </a:xfrm>
          <a:custGeom>
            <a:avLst/>
            <a:gdLst/>
            <a:ahLst/>
            <a:cxnLst/>
            <a:rect l="l" t="t" r="r" b="b"/>
            <a:pathLst>
              <a:path w="120000" h="120000" extrusionOk="0">
                <a:moveTo>
                  <a:pt x="0" y="0"/>
                </a:moveTo>
                <a:lnTo>
                  <a:pt x="120000" y="0"/>
                </a:lnTo>
              </a:path>
            </a:pathLst>
          </a:custGeom>
          <a:noFill/>
          <a:ln w="10100" cap="flat" cmpd="sng">
            <a:solidFill>
              <a:srgbClr val="D5C5B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19" name="Google Shape;119;p27"/>
          <p:cNvSpPr/>
          <p:nvPr/>
        </p:nvSpPr>
        <p:spPr>
          <a:xfrm>
            <a:off x="1703276" y="2780089"/>
            <a:ext cx="52899" cy="0"/>
          </a:xfrm>
          <a:custGeom>
            <a:avLst/>
            <a:gdLst/>
            <a:ahLst/>
            <a:cxnLst/>
            <a:rect l="l" t="t" r="r" b="b"/>
            <a:pathLst>
              <a:path w="120000" h="120000" extrusionOk="0">
                <a:moveTo>
                  <a:pt x="0" y="0"/>
                </a:moveTo>
                <a:lnTo>
                  <a:pt x="118488" y="0"/>
                </a:lnTo>
              </a:path>
            </a:pathLst>
          </a:custGeom>
          <a:noFill/>
          <a:ln w="9525" cap="flat" cmpd="sng">
            <a:solidFill>
              <a:srgbClr val="EB801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20" name="Google Shape;120;p27"/>
          <p:cNvSpPr/>
          <p:nvPr/>
        </p:nvSpPr>
        <p:spPr>
          <a:xfrm>
            <a:off x="1698258" y="2780089"/>
            <a:ext cx="62975" cy="0"/>
          </a:xfrm>
          <a:custGeom>
            <a:avLst/>
            <a:gdLst/>
            <a:ahLst/>
            <a:cxnLst/>
            <a:rect l="l" t="t" r="r" b="b"/>
            <a:pathLst>
              <a:path w="120000" h="120000" extrusionOk="0">
                <a:moveTo>
                  <a:pt x="0" y="0"/>
                </a:moveTo>
                <a:lnTo>
                  <a:pt x="118654" y="0"/>
                </a:lnTo>
              </a:path>
            </a:pathLst>
          </a:custGeom>
          <a:noFill/>
          <a:ln w="10100" cap="flat" cmpd="sng">
            <a:solidFill>
              <a:srgbClr val="EB801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5"/>
          <p:cNvSpPr txBox="1">
            <a:spLocks noGrp="1"/>
          </p:cNvSpPr>
          <p:nvPr>
            <p:ph type="title"/>
          </p:nvPr>
        </p:nvSpPr>
        <p:spPr>
          <a:xfrm>
            <a:off x="203107" y="127124"/>
            <a:ext cx="8737783" cy="298229"/>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r>
              <a:rPr lang="en"/>
              <a:t>Linear Model</a:t>
            </a:r>
            <a:endParaRPr sz="2500"/>
          </a:p>
        </p:txBody>
      </p:sp>
      <p:sp>
        <p:nvSpPr>
          <p:cNvPr id="300" name="Google Shape;300;p45"/>
          <p:cNvSpPr/>
          <p:nvPr/>
        </p:nvSpPr>
        <p:spPr>
          <a:xfrm>
            <a:off x="1582239" y="838494"/>
            <a:ext cx="5976300" cy="0"/>
          </a:xfrm>
          <a:custGeom>
            <a:avLst/>
            <a:gdLst/>
            <a:ahLst/>
            <a:cxnLst/>
            <a:rect l="l" t="t" r="r" b="b"/>
            <a:pathLst>
              <a:path w="120000" h="120000" extrusionOk="0">
                <a:moveTo>
                  <a:pt x="0" y="0"/>
                </a:moveTo>
                <a:lnTo>
                  <a:pt x="119980" y="0"/>
                </a:lnTo>
              </a:path>
            </a:pathLst>
          </a:custGeom>
          <a:noFill/>
          <a:ln w="9525" cap="flat" cmpd="sng">
            <a:solidFill>
              <a:srgbClr val="22373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01" name="Google Shape;301;p45"/>
          <p:cNvSpPr txBox="1"/>
          <p:nvPr/>
        </p:nvSpPr>
        <p:spPr>
          <a:xfrm>
            <a:off x="1557049" y="835153"/>
            <a:ext cx="6026700" cy="305700"/>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r>
              <a:rPr lang="en" sz="1700" u="sng">
                <a:solidFill>
                  <a:srgbClr val="22373A"/>
                </a:solidFill>
                <a:latin typeface="Times New Roman"/>
                <a:ea typeface="Times New Roman"/>
                <a:cs typeface="Times New Roman"/>
                <a:sym typeface="Times New Roman"/>
              </a:rPr>
              <a:t> 	</a:t>
            </a:r>
            <a:r>
              <a:rPr lang="en" sz="1700" u="sng">
                <a:solidFill>
                  <a:srgbClr val="22373A"/>
                </a:solidFill>
                <a:latin typeface="Arial"/>
                <a:ea typeface="Arial"/>
                <a:cs typeface="Arial"/>
                <a:sym typeface="Arial"/>
              </a:rPr>
              <a:t>Estimate	Std. Error	t value	Pr(</a:t>
            </a:r>
            <a:r>
              <a:rPr lang="en" sz="1800" u="sng">
                <a:solidFill>
                  <a:srgbClr val="22373A"/>
                </a:solidFill>
                <a:latin typeface="Century Gothic"/>
                <a:ea typeface="Century Gothic"/>
                <a:cs typeface="Century Gothic"/>
                <a:sym typeface="Century Gothic"/>
              </a:rPr>
              <a:t>&gt;</a:t>
            </a:r>
            <a:r>
              <a:rPr lang="en" sz="1800" u="sng">
                <a:solidFill>
                  <a:srgbClr val="22373A"/>
                </a:solidFill>
                <a:latin typeface="Rambla"/>
                <a:ea typeface="Rambla"/>
                <a:cs typeface="Rambla"/>
                <a:sym typeface="Rambla"/>
              </a:rPr>
              <a:t>|</a:t>
            </a:r>
            <a:r>
              <a:rPr lang="en" sz="1700" u="sng">
                <a:solidFill>
                  <a:srgbClr val="22373A"/>
                </a:solidFill>
                <a:latin typeface="Arial"/>
                <a:ea typeface="Arial"/>
                <a:cs typeface="Arial"/>
                <a:sym typeface="Arial"/>
              </a:rPr>
              <a:t>t</a:t>
            </a:r>
            <a:r>
              <a:rPr lang="en" sz="1800" u="sng">
                <a:solidFill>
                  <a:srgbClr val="22373A"/>
                </a:solidFill>
                <a:latin typeface="Rambla"/>
                <a:ea typeface="Rambla"/>
                <a:cs typeface="Rambla"/>
                <a:sym typeface="Rambla"/>
              </a:rPr>
              <a:t>|</a:t>
            </a:r>
            <a:r>
              <a:rPr lang="en" sz="1700" u="sng">
                <a:solidFill>
                  <a:srgbClr val="22373A"/>
                </a:solidFill>
                <a:latin typeface="Arial"/>
                <a:ea typeface="Arial"/>
                <a:cs typeface="Arial"/>
                <a:sym typeface="Arial"/>
              </a:rPr>
              <a:t>) </a:t>
            </a:r>
            <a:endParaRPr sz="1700">
              <a:latin typeface="Arial"/>
              <a:ea typeface="Arial"/>
              <a:cs typeface="Arial"/>
              <a:sym typeface="Arial"/>
            </a:endParaRPr>
          </a:p>
        </p:txBody>
      </p:sp>
      <p:sp>
        <p:nvSpPr>
          <p:cNvPr id="302" name="Google Shape;302;p45"/>
          <p:cNvSpPr txBox="1"/>
          <p:nvPr/>
        </p:nvSpPr>
        <p:spPr>
          <a:xfrm>
            <a:off x="8678108" y="4783312"/>
            <a:ext cx="263236" cy="181202"/>
          </a:xfrm>
          <a:prstGeom prst="rect">
            <a:avLst/>
          </a:prstGeom>
          <a:noFill/>
          <a:ln>
            <a:noFill/>
          </a:ln>
        </p:spPr>
        <p:txBody>
          <a:bodyPr spcFirstLastPara="1" wrap="square" lIns="0" tIns="0" rIns="0" bIns="0" anchor="t" anchorCtr="0">
            <a:noAutofit/>
          </a:bodyPr>
          <a:lstStyle/>
          <a:p>
            <a:pPr marL="25400" marR="0" lvl="0" indent="0" algn="l" rtl="0">
              <a:lnSpc>
                <a:spcPct val="111333"/>
              </a:lnSpc>
              <a:spcBef>
                <a:spcPts val="0"/>
              </a:spcBef>
              <a:spcAft>
                <a:spcPts val="0"/>
              </a:spcAft>
              <a:buNone/>
            </a:pPr>
            <a:r>
              <a:rPr lang="en" sz="1400">
                <a:solidFill>
                  <a:srgbClr val="22373A"/>
                </a:solidFill>
                <a:latin typeface="Arial"/>
                <a:ea typeface="Arial"/>
                <a:cs typeface="Arial"/>
                <a:sym typeface="Arial"/>
              </a:rPr>
              <a:t>12</a:t>
            </a:r>
            <a:endParaRPr sz="1400">
              <a:latin typeface="Arial"/>
              <a:ea typeface="Arial"/>
              <a:cs typeface="Arial"/>
              <a:sym typeface="Arial"/>
            </a:endParaRPr>
          </a:p>
        </p:txBody>
      </p:sp>
      <p:graphicFrame>
        <p:nvGraphicFramePr>
          <p:cNvPr id="303" name="Google Shape;303;p45"/>
          <p:cNvGraphicFramePr/>
          <p:nvPr/>
        </p:nvGraphicFramePr>
        <p:xfrm>
          <a:off x="1582239" y="1153415"/>
          <a:ext cx="5975275" cy="738075"/>
        </p:xfrm>
        <a:graphic>
          <a:graphicData uri="http://schemas.openxmlformats.org/drawingml/2006/table">
            <a:tbl>
              <a:tblPr firstRow="1" bandRow="1">
                <a:noFill/>
                <a:tableStyleId>{FFF0A41F-44E4-46D4-A038-D85D2078E760}</a:tableStyleId>
              </a:tblPr>
              <a:tblGrid>
                <a:gridCol w="1447025">
                  <a:extLst>
                    <a:ext uri="{9D8B030D-6E8A-4147-A177-3AD203B41FA5}">
                      <a16:colId xmlns:a16="http://schemas.microsoft.com/office/drawing/2014/main" val="20000"/>
                    </a:ext>
                  </a:extLst>
                </a:gridCol>
                <a:gridCol w="1388725">
                  <a:extLst>
                    <a:ext uri="{9D8B030D-6E8A-4147-A177-3AD203B41FA5}">
                      <a16:colId xmlns:a16="http://schemas.microsoft.com/office/drawing/2014/main" val="20001"/>
                    </a:ext>
                  </a:extLst>
                </a:gridCol>
                <a:gridCol w="1167250">
                  <a:extLst>
                    <a:ext uri="{9D8B030D-6E8A-4147-A177-3AD203B41FA5}">
                      <a16:colId xmlns:a16="http://schemas.microsoft.com/office/drawing/2014/main" val="20002"/>
                    </a:ext>
                  </a:extLst>
                </a:gridCol>
                <a:gridCol w="1077350">
                  <a:extLst>
                    <a:ext uri="{9D8B030D-6E8A-4147-A177-3AD203B41FA5}">
                      <a16:colId xmlns:a16="http://schemas.microsoft.com/office/drawing/2014/main" val="20003"/>
                    </a:ext>
                  </a:extLst>
                </a:gridCol>
                <a:gridCol w="894925">
                  <a:extLst>
                    <a:ext uri="{9D8B030D-6E8A-4147-A177-3AD203B41FA5}">
                      <a16:colId xmlns:a16="http://schemas.microsoft.com/office/drawing/2014/main" val="20004"/>
                    </a:ext>
                  </a:extLst>
                </a:gridCol>
              </a:tblGrid>
              <a:tr h="219050">
                <a:tc>
                  <a:txBody>
                    <a:bodyPr/>
                    <a:lstStyle/>
                    <a:p>
                      <a:pPr marL="0" marR="139700" lvl="0" indent="0" algn="r" rtl="0">
                        <a:lnSpc>
                          <a:spcPct val="96736"/>
                        </a:lnSpc>
                        <a:spcBef>
                          <a:spcPts val="0"/>
                        </a:spcBef>
                        <a:spcAft>
                          <a:spcPts val="0"/>
                        </a:spcAft>
                        <a:buNone/>
                      </a:pPr>
                      <a:r>
                        <a:rPr lang="en" sz="1400" u="none" strike="noStrike" cap="none">
                          <a:solidFill>
                            <a:srgbClr val="22373A"/>
                          </a:solidFill>
                          <a:latin typeface="Arial"/>
                          <a:ea typeface="Arial"/>
                          <a:cs typeface="Arial"/>
                          <a:sym typeface="Arial"/>
                        </a:rPr>
                        <a:t>(Intercept)</a:t>
                      </a:r>
                      <a:endParaRPr sz="1400" u="none" strike="noStrike" cap="none">
                        <a:latin typeface="Arial"/>
                        <a:ea typeface="Arial"/>
                        <a:cs typeface="Arial"/>
                        <a:sym typeface="Arial"/>
                      </a:endParaRPr>
                    </a:p>
                  </a:txBody>
                  <a:tcPr marL="0" marR="0" marT="0" marB="0">
                    <a:solidFill>
                      <a:srgbClr val="F9F9F9"/>
                    </a:solidFill>
                  </a:tcPr>
                </a:tc>
                <a:tc>
                  <a:txBody>
                    <a:bodyPr/>
                    <a:lstStyle/>
                    <a:p>
                      <a:pPr marL="0" marR="266700" lvl="0" indent="0" algn="r" rtl="0">
                        <a:lnSpc>
                          <a:spcPct val="96736"/>
                        </a:lnSpc>
                        <a:spcBef>
                          <a:spcPts val="0"/>
                        </a:spcBef>
                        <a:spcAft>
                          <a:spcPts val="0"/>
                        </a:spcAft>
                        <a:buNone/>
                      </a:pPr>
                      <a:r>
                        <a:rPr lang="en" sz="1400" u="none" strike="noStrike" cap="none">
                          <a:solidFill>
                            <a:srgbClr val="22373A"/>
                          </a:solidFill>
                          <a:latin typeface="Arial"/>
                          <a:ea typeface="Arial"/>
                          <a:cs typeface="Arial"/>
                          <a:sym typeface="Arial"/>
                        </a:rPr>
                        <a:t>197.96</a:t>
                      </a:r>
                      <a:endParaRPr sz="1400" u="none" strike="noStrike" cap="none">
                        <a:latin typeface="Arial"/>
                        <a:ea typeface="Arial"/>
                        <a:cs typeface="Arial"/>
                        <a:sym typeface="Arial"/>
                      </a:endParaRPr>
                    </a:p>
                  </a:txBody>
                  <a:tcPr marL="0" marR="0" marT="0" marB="0">
                    <a:solidFill>
                      <a:srgbClr val="F9F9F9"/>
                    </a:solidFill>
                  </a:tcPr>
                </a:tc>
                <a:tc>
                  <a:txBody>
                    <a:bodyPr/>
                    <a:lstStyle/>
                    <a:p>
                      <a:pPr marL="0" marR="139700" lvl="0" indent="0" algn="r" rtl="0">
                        <a:lnSpc>
                          <a:spcPct val="96736"/>
                        </a:lnSpc>
                        <a:spcBef>
                          <a:spcPts val="0"/>
                        </a:spcBef>
                        <a:spcAft>
                          <a:spcPts val="0"/>
                        </a:spcAft>
                        <a:buNone/>
                      </a:pPr>
                      <a:r>
                        <a:rPr lang="en" sz="1400" u="none" strike="noStrike" cap="none">
                          <a:solidFill>
                            <a:srgbClr val="22373A"/>
                          </a:solidFill>
                          <a:latin typeface="Arial"/>
                          <a:ea typeface="Arial"/>
                          <a:cs typeface="Arial"/>
                          <a:sym typeface="Arial"/>
                        </a:rPr>
                        <a:t>59.19</a:t>
                      </a:r>
                      <a:endParaRPr sz="1400" u="none" strike="noStrike" cap="none">
                        <a:latin typeface="Arial"/>
                        <a:ea typeface="Arial"/>
                        <a:cs typeface="Arial"/>
                        <a:sym typeface="Arial"/>
                      </a:endParaRPr>
                    </a:p>
                  </a:txBody>
                  <a:tcPr marL="0" marR="0" marT="0" marB="0">
                    <a:solidFill>
                      <a:srgbClr val="F9F9F9"/>
                    </a:solidFill>
                  </a:tcPr>
                </a:tc>
                <a:tc>
                  <a:txBody>
                    <a:bodyPr/>
                    <a:lstStyle/>
                    <a:p>
                      <a:pPr marL="0" marR="203200" lvl="0" indent="0" algn="r" rtl="0">
                        <a:lnSpc>
                          <a:spcPct val="96736"/>
                        </a:lnSpc>
                        <a:spcBef>
                          <a:spcPts val="0"/>
                        </a:spcBef>
                        <a:spcAft>
                          <a:spcPts val="0"/>
                        </a:spcAft>
                        <a:buNone/>
                      </a:pPr>
                      <a:r>
                        <a:rPr lang="en" sz="1400" u="none" strike="noStrike" cap="none">
                          <a:solidFill>
                            <a:srgbClr val="22373A"/>
                          </a:solidFill>
                          <a:latin typeface="Arial"/>
                          <a:ea typeface="Arial"/>
                          <a:cs typeface="Arial"/>
                          <a:sym typeface="Arial"/>
                        </a:rPr>
                        <a:t>3.34</a:t>
                      </a:r>
                      <a:endParaRPr sz="1400" u="none" strike="noStrike" cap="none">
                        <a:latin typeface="Arial"/>
                        <a:ea typeface="Arial"/>
                        <a:cs typeface="Arial"/>
                        <a:sym typeface="Arial"/>
                      </a:endParaRPr>
                    </a:p>
                  </a:txBody>
                  <a:tcPr marL="0" marR="0" marT="0" marB="0">
                    <a:solidFill>
                      <a:srgbClr val="F9F9F9"/>
                    </a:solidFill>
                  </a:tcPr>
                </a:tc>
                <a:tc>
                  <a:txBody>
                    <a:bodyPr/>
                    <a:lstStyle/>
                    <a:p>
                      <a:pPr marL="0" marR="101600" lvl="0" indent="0" algn="r" rtl="0">
                        <a:lnSpc>
                          <a:spcPct val="96736"/>
                        </a:lnSpc>
                        <a:spcBef>
                          <a:spcPts val="0"/>
                        </a:spcBef>
                        <a:spcAft>
                          <a:spcPts val="0"/>
                        </a:spcAft>
                        <a:buNone/>
                      </a:pPr>
                      <a:r>
                        <a:rPr lang="en" sz="1400" u="none" strike="noStrike" cap="none">
                          <a:solidFill>
                            <a:srgbClr val="22373A"/>
                          </a:solidFill>
                          <a:latin typeface="Arial"/>
                          <a:ea typeface="Arial"/>
                          <a:cs typeface="Arial"/>
                          <a:sym typeface="Arial"/>
                        </a:rPr>
                        <a:t>0.01</a:t>
                      </a:r>
                      <a:endParaRPr sz="1400" u="none" strike="noStrike" cap="none">
                        <a:latin typeface="Arial"/>
                        <a:ea typeface="Arial"/>
                        <a:cs typeface="Arial"/>
                        <a:sym typeface="Arial"/>
                      </a:endParaRPr>
                    </a:p>
                  </a:txBody>
                  <a:tcPr marL="0" marR="0" marT="0" marB="0">
                    <a:solidFill>
                      <a:srgbClr val="F9F9F9"/>
                    </a:solidFill>
                  </a:tcPr>
                </a:tc>
                <a:extLst>
                  <a:ext uri="{0D108BD9-81ED-4DB2-BD59-A6C34878D82A}">
                    <a16:rowId xmlns:a16="http://schemas.microsoft.com/office/drawing/2014/main" val="10000"/>
                  </a:ext>
                </a:extLst>
              </a:tr>
              <a:tr h="259475">
                <a:tc>
                  <a:txBody>
                    <a:bodyPr/>
                    <a:lstStyle/>
                    <a:p>
                      <a:pPr marL="0" marR="139700" lvl="0" indent="0" algn="r" rtl="0">
                        <a:lnSpc>
                          <a:spcPct val="119473"/>
                        </a:lnSpc>
                        <a:spcBef>
                          <a:spcPts val="0"/>
                        </a:spcBef>
                        <a:spcAft>
                          <a:spcPts val="0"/>
                        </a:spcAft>
                        <a:buNone/>
                      </a:pPr>
                      <a:r>
                        <a:rPr lang="en" sz="1400" u="none" strike="noStrike" cap="none">
                          <a:solidFill>
                            <a:srgbClr val="22373A"/>
                          </a:solidFill>
                          <a:latin typeface="Arial"/>
                          <a:ea typeface="Arial"/>
                          <a:cs typeface="Arial"/>
                          <a:sym typeface="Arial"/>
                        </a:rPr>
                        <a:t>volume</a:t>
                      </a:r>
                      <a:endParaRPr sz="1400" u="none" strike="noStrike" cap="none">
                        <a:latin typeface="Arial"/>
                        <a:ea typeface="Arial"/>
                        <a:cs typeface="Arial"/>
                        <a:sym typeface="Arial"/>
                      </a:endParaRPr>
                    </a:p>
                  </a:txBody>
                  <a:tcPr marL="0" marR="0" marT="0" marB="0">
                    <a:solidFill>
                      <a:srgbClr val="F9F9F9"/>
                    </a:solidFill>
                  </a:tcPr>
                </a:tc>
                <a:tc>
                  <a:txBody>
                    <a:bodyPr/>
                    <a:lstStyle/>
                    <a:p>
                      <a:pPr marL="0" marR="266700" lvl="0" indent="0" algn="r" rtl="0">
                        <a:lnSpc>
                          <a:spcPct val="119473"/>
                        </a:lnSpc>
                        <a:spcBef>
                          <a:spcPts val="0"/>
                        </a:spcBef>
                        <a:spcAft>
                          <a:spcPts val="0"/>
                        </a:spcAft>
                        <a:buNone/>
                      </a:pPr>
                      <a:r>
                        <a:rPr lang="en" sz="1400" u="none" strike="noStrike" cap="none">
                          <a:solidFill>
                            <a:srgbClr val="22373A"/>
                          </a:solidFill>
                          <a:latin typeface="Arial"/>
                          <a:ea typeface="Arial"/>
                          <a:cs typeface="Arial"/>
                          <a:sym typeface="Arial"/>
                        </a:rPr>
                        <a:t>0.72</a:t>
                      </a:r>
                      <a:endParaRPr sz="1400" u="none" strike="noStrike" cap="none">
                        <a:latin typeface="Arial"/>
                        <a:ea typeface="Arial"/>
                        <a:cs typeface="Arial"/>
                        <a:sym typeface="Arial"/>
                      </a:endParaRPr>
                    </a:p>
                  </a:txBody>
                  <a:tcPr marL="0" marR="0" marT="0" marB="0">
                    <a:solidFill>
                      <a:srgbClr val="F9F9F9"/>
                    </a:solidFill>
                  </a:tcPr>
                </a:tc>
                <a:tc>
                  <a:txBody>
                    <a:bodyPr/>
                    <a:lstStyle/>
                    <a:p>
                      <a:pPr marL="0" marR="139700" lvl="0" indent="0" algn="r" rtl="0">
                        <a:lnSpc>
                          <a:spcPct val="119473"/>
                        </a:lnSpc>
                        <a:spcBef>
                          <a:spcPts val="0"/>
                        </a:spcBef>
                        <a:spcAft>
                          <a:spcPts val="0"/>
                        </a:spcAft>
                        <a:buNone/>
                      </a:pPr>
                      <a:r>
                        <a:rPr lang="en" sz="1400" u="none" strike="noStrike" cap="none">
                          <a:solidFill>
                            <a:srgbClr val="22373A"/>
                          </a:solidFill>
                          <a:latin typeface="Arial"/>
                          <a:ea typeface="Arial"/>
                          <a:cs typeface="Arial"/>
                          <a:sym typeface="Arial"/>
                        </a:rPr>
                        <a:t>0.06</a:t>
                      </a:r>
                      <a:endParaRPr sz="1400" u="none" strike="noStrike" cap="none">
                        <a:latin typeface="Arial"/>
                        <a:ea typeface="Arial"/>
                        <a:cs typeface="Arial"/>
                        <a:sym typeface="Arial"/>
                      </a:endParaRPr>
                    </a:p>
                  </a:txBody>
                  <a:tcPr marL="0" marR="0" marT="0" marB="0">
                    <a:solidFill>
                      <a:srgbClr val="F9F9F9"/>
                    </a:solidFill>
                  </a:tcPr>
                </a:tc>
                <a:tc>
                  <a:txBody>
                    <a:bodyPr/>
                    <a:lstStyle/>
                    <a:p>
                      <a:pPr marL="0" marR="203200" lvl="0" indent="0" algn="r" rtl="0">
                        <a:lnSpc>
                          <a:spcPct val="119473"/>
                        </a:lnSpc>
                        <a:spcBef>
                          <a:spcPts val="0"/>
                        </a:spcBef>
                        <a:spcAft>
                          <a:spcPts val="0"/>
                        </a:spcAft>
                        <a:buNone/>
                      </a:pPr>
                      <a:r>
                        <a:rPr lang="en" sz="1400" u="none" strike="noStrike" cap="none">
                          <a:solidFill>
                            <a:srgbClr val="22373A"/>
                          </a:solidFill>
                          <a:latin typeface="Arial"/>
                          <a:ea typeface="Arial"/>
                          <a:cs typeface="Arial"/>
                          <a:sym typeface="Arial"/>
                        </a:rPr>
                        <a:t>11.67</a:t>
                      </a:r>
                      <a:endParaRPr sz="1400" u="none" strike="noStrike" cap="none">
                        <a:latin typeface="Arial"/>
                        <a:ea typeface="Arial"/>
                        <a:cs typeface="Arial"/>
                        <a:sym typeface="Arial"/>
                      </a:endParaRPr>
                    </a:p>
                  </a:txBody>
                  <a:tcPr marL="0" marR="0" marT="0" marB="0">
                    <a:solidFill>
                      <a:srgbClr val="F9F9F9"/>
                    </a:solidFill>
                  </a:tcPr>
                </a:tc>
                <a:tc>
                  <a:txBody>
                    <a:bodyPr/>
                    <a:lstStyle/>
                    <a:p>
                      <a:pPr marL="0" marR="101600" lvl="0" indent="0" algn="r" rtl="0">
                        <a:lnSpc>
                          <a:spcPct val="119473"/>
                        </a:lnSpc>
                        <a:spcBef>
                          <a:spcPts val="0"/>
                        </a:spcBef>
                        <a:spcAft>
                          <a:spcPts val="0"/>
                        </a:spcAft>
                        <a:buNone/>
                      </a:pPr>
                      <a:r>
                        <a:rPr lang="en" sz="1400" u="none" strike="noStrike" cap="none">
                          <a:solidFill>
                            <a:srgbClr val="22373A"/>
                          </a:solidFill>
                          <a:latin typeface="Arial"/>
                          <a:ea typeface="Arial"/>
                          <a:cs typeface="Arial"/>
                          <a:sym typeface="Arial"/>
                        </a:rPr>
                        <a:t>0.00</a:t>
                      </a:r>
                      <a:endParaRPr sz="1400" u="none" strike="noStrike" cap="none">
                        <a:latin typeface="Arial"/>
                        <a:ea typeface="Arial"/>
                        <a:cs typeface="Arial"/>
                        <a:sym typeface="Arial"/>
                      </a:endParaRPr>
                    </a:p>
                  </a:txBody>
                  <a:tcPr marL="0" marR="0" marT="0" marB="0">
                    <a:solidFill>
                      <a:srgbClr val="F9F9F9"/>
                    </a:solidFill>
                  </a:tcPr>
                </a:tc>
                <a:extLst>
                  <a:ext uri="{0D108BD9-81ED-4DB2-BD59-A6C34878D82A}">
                    <a16:rowId xmlns:a16="http://schemas.microsoft.com/office/drawing/2014/main" val="10001"/>
                  </a:ext>
                </a:extLst>
              </a:tr>
              <a:tr h="259550">
                <a:tc>
                  <a:txBody>
                    <a:bodyPr/>
                    <a:lstStyle/>
                    <a:p>
                      <a:pPr marL="0" marR="139700" lvl="0" indent="0" algn="r" rtl="0">
                        <a:lnSpc>
                          <a:spcPct val="119473"/>
                        </a:lnSpc>
                        <a:spcBef>
                          <a:spcPts val="0"/>
                        </a:spcBef>
                        <a:spcAft>
                          <a:spcPts val="0"/>
                        </a:spcAft>
                        <a:buNone/>
                      </a:pPr>
                      <a:r>
                        <a:rPr lang="en" sz="1400" u="none" strike="noStrike" cap="none">
                          <a:solidFill>
                            <a:srgbClr val="22373A"/>
                          </a:solidFill>
                          <a:latin typeface="Arial"/>
                          <a:ea typeface="Arial"/>
                          <a:cs typeface="Arial"/>
                          <a:sym typeface="Arial"/>
                        </a:rPr>
                        <a:t>cover:pb</a:t>
                      </a:r>
                      <a:endParaRPr sz="1400" u="none" strike="noStrike" cap="none">
                        <a:latin typeface="Arial"/>
                        <a:ea typeface="Arial"/>
                        <a:cs typeface="Arial"/>
                        <a:sym typeface="Arial"/>
                      </a:endParaRPr>
                    </a:p>
                  </a:txBody>
                  <a:tcPr marL="0" marR="0" marT="0" marB="0">
                    <a:lnB w="9525" cap="flat" cmpd="sng">
                      <a:solidFill>
                        <a:srgbClr val="22373A"/>
                      </a:solidFill>
                      <a:prstDash val="solid"/>
                      <a:round/>
                      <a:headEnd type="none" w="sm" len="sm"/>
                      <a:tailEnd type="none" w="sm" len="sm"/>
                    </a:lnB>
                    <a:solidFill>
                      <a:srgbClr val="F9F9F9"/>
                    </a:solidFill>
                  </a:tcPr>
                </a:tc>
                <a:tc>
                  <a:txBody>
                    <a:bodyPr/>
                    <a:lstStyle/>
                    <a:p>
                      <a:pPr marL="0" marR="266700" lvl="0" indent="0" algn="r" rtl="0">
                        <a:lnSpc>
                          <a:spcPct val="119473"/>
                        </a:lnSpc>
                        <a:spcBef>
                          <a:spcPts val="0"/>
                        </a:spcBef>
                        <a:spcAft>
                          <a:spcPts val="0"/>
                        </a:spcAft>
                        <a:buNone/>
                      </a:pPr>
                      <a:r>
                        <a:rPr lang="en" sz="1400" u="none" strike="noStrike" cap="none">
                          <a:solidFill>
                            <a:srgbClr val="22373A"/>
                          </a:solidFill>
                          <a:latin typeface="Arial"/>
                          <a:ea typeface="Arial"/>
                          <a:cs typeface="Arial"/>
                          <a:sym typeface="Arial"/>
                        </a:rPr>
                        <a:t>-184.05</a:t>
                      </a:r>
                      <a:endParaRPr sz="1400" u="none" strike="noStrike" cap="none">
                        <a:latin typeface="Arial"/>
                        <a:ea typeface="Arial"/>
                        <a:cs typeface="Arial"/>
                        <a:sym typeface="Arial"/>
                      </a:endParaRPr>
                    </a:p>
                  </a:txBody>
                  <a:tcPr marL="0" marR="0" marT="0" marB="0">
                    <a:lnB w="9525" cap="flat" cmpd="sng">
                      <a:solidFill>
                        <a:srgbClr val="22373A"/>
                      </a:solidFill>
                      <a:prstDash val="solid"/>
                      <a:round/>
                      <a:headEnd type="none" w="sm" len="sm"/>
                      <a:tailEnd type="none" w="sm" len="sm"/>
                    </a:lnB>
                    <a:solidFill>
                      <a:srgbClr val="F9F9F9"/>
                    </a:solidFill>
                  </a:tcPr>
                </a:tc>
                <a:tc>
                  <a:txBody>
                    <a:bodyPr/>
                    <a:lstStyle/>
                    <a:p>
                      <a:pPr marL="0" marR="139700" lvl="0" indent="0" algn="r" rtl="0">
                        <a:lnSpc>
                          <a:spcPct val="119473"/>
                        </a:lnSpc>
                        <a:spcBef>
                          <a:spcPts val="0"/>
                        </a:spcBef>
                        <a:spcAft>
                          <a:spcPts val="0"/>
                        </a:spcAft>
                        <a:buNone/>
                      </a:pPr>
                      <a:r>
                        <a:rPr lang="en" sz="1400" u="none" strike="noStrike" cap="none">
                          <a:solidFill>
                            <a:srgbClr val="22373A"/>
                          </a:solidFill>
                          <a:latin typeface="Arial"/>
                          <a:ea typeface="Arial"/>
                          <a:cs typeface="Arial"/>
                          <a:sym typeface="Arial"/>
                        </a:rPr>
                        <a:t>40.49</a:t>
                      </a:r>
                      <a:endParaRPr sz="1400" u="none" strike="noStrike" cap="none">
                        <a:latin typeface="Arial"/>
                        <a:ea typeface="Arial"/>
                        <a:cs typeface="Arial"/>
                        <a:sym typeface="Arial"/>
                      </a:endParaRPr>
                    </a:p>
                  </a:txBody>
                  <a:tcPr marL="0" marR="0" marT="0" marB="0">
                    <a:lnB w="9525" cap="flat" cmpd="sng">
                      <a:solidFill>
                        <a:srgbClr val="22373A"/>
                      </a:solidFill>
                      <a:prstDash val="solid"/>
                      <a:round/>
                      <a:headEnd type="none" w="sm" len="sm"/>
                      <a:tailEnd type="none" w="sm" len="sm"/>
                    </a:lnB>
                    <a:solidFill>
                      <a:srgbClr val="F9F9F9"/>
                    </a:solidFill>
                  </a:tcPr>
                </a:tc>
                <a:tc>
                  <a:txBody>
                    <a:bodyPr/>
                    <a:lstStyle/>
                    <a:p>
                      <a:pPr marL="0" marR="203200" lvl="0" indent="0" algn="r" rtl="0">
                        <a:lnSpc>
                          <a:spcPct val="119473"/>
                        </a:lnSpc>
                        <a:spcBef>
                          <a:spcPts val="0"/>
                        </a:spcBef>
                        <a:spcAft>
                          <a:spcPts val="0"/>
                        </a:spcAft>
                        <a:buNone/>
                      </a:pPr>
                      <a:r>
                        <a:rPr lang="en" sz="1400" u="none" strike="noStrike" cap="none">
                          <a:solidFill>
                            <a:srgbClr val="22373A"/>
                          </a:solidFill>
                          <a:latin typeface="Arial"/>
                          <a:ea typeface="Arial"/>
                          <a:cs typeface="Arial"/>
                          <a:sym typeface="Arial"/>
                        </a:rPr>
                        <a:t>-4.55</a:t>
                      </a:r>
                      <a:endParaRPr sz="1400" u="none" strike="noStrike" cap="none">
                        <a:latin typeface="Arial"/>
                        <a:ea typeface="Arial"/>
                        <a:cs typeface="Arial"/>
                        <a:sym typeface="Arial"/>
                      </a:endParaRPr>
                    </a:p>
                  </a:txBody>
                  <a:tcPr marL="0" marR="0" marT="0" marB="0">
                    <a:lnB w="9525" cap="flat" cmpd="sng">
                      <a:solidFill>
                        <a:srgbClr val="22373A"/>
                      </a:solidFill>
                      <a:prstDash val="solid"/>
                      <a:round/>
                      <a:headEnd type="none" w="sm" len="sm"/>
                      <a:tailEnd type="none" w="sm" len="sm"/>
                    </a:lnB>
                    <a:solidFill>
                      <a:srgbClr val="F9F9F9"/>
                    </a:solidFill>
                  </a:tcPr>
                </a:tc>
                <a:tc>
                  <a:txBody>
                    <a:bodyPr/>
                    <a:lstStyle/>
                    <a:p>
                      <a:pPr marL="0" marR="101600" lvl="0" indent="0" algn="r" rtl="0">
                        <a:lnSpc>
                          <a:spcPct val="119473"/>
                        </a:lnSpc>
                        <a:spcBef>
                          <a:spcPts val="0"/>
                        </a:spcBef>
                        <a:spcAft>
                          <a:spcPts val="0"/>
                        </a:spcAft>
                        <a:buNone/>
                      </a:pPr>
                      <a:r>
                        <a:rPr lang="en" sz="1400" u="none" strike="noStrike" cap="none">
                          <a:solidFill>
                            <a:srgbClr val="22373A"/>
                          </a:solidFill>
                          <a:latin typeface="Arial"/>
                          <a:ea typeface="Arial"/>
                          <a:cs typeface="Arial"/>
                          <a:sym typeface="Arial"/>
                        </a:rPr>
                        <a:t>0.00</a:t>
                      </a:r>
                      <a:endParaRPr sz="1400" u="none" strike="noStrike" cap="none">
                        <a:latin typeface="Arial"/>
                        <a:ea typeface="Arial"/>
                        <a:cs typeface="Arial"/>
                        <a:sym typeface="Arial"/>
                      </a:endParaRPr>
                    </a:p>
                  </a:txBody>
                  <a:tcPr marL="0" marR="0" marT="0" marB="0">
                    <a:lnB w="9525" cap="flat" cmpd="sng">
                      <a:solidFill>
                        <a:srgbClr val="22373A"/>
                      </a:solidFill>
                      <a:prstDash val="solid"/>
                      <a:round/>
                      <a:headEnd type="none" w="sm" len="sm"/>
                      <a:tailEnd type="none" w="sm" len="sm"/>
                    </a:lnB>
                    <a:solidFill>
                      <a:srgbClr val="F9F9F9"/>
                    </a:solidFill>
                  </a:tcPr>
                </a:tc>
                <a:extLst>
                  <a:ext uri="{0D108BD9-81ED-4DB2-BD59-A6C34878D82A}">
                    <a16:rowId xmlns:a16="http://schemas.microsoft.com/office/drawing/2014/main" val="10002"/>
                  </a:ext>
                </a:extLst>
              </a:tr>
            </a:tbl>
          </a:graphicData>
        </a:graphic>
      </p:graphicFrame>
      <p:sp>
        <p:nvSpPr>
          <p:cNvPr id="304" name="Google Shape;304;p45"/>
          <p:cNvSpPr txBox="1"/>
          <p:nvPr/>
        </p:nvSpPr>
        <p:spPr>
          <a:xfrm>
            <a:off x="688788" y="2619575"/>
            <a:ext cx="7762200" cy="588900"/>
          </a:xfrm>
          <a:prstGeom prst="rect">
            <a:avLst/>
          </a:prstGeom>
          <a:noFill/>
          <a:ln>
            <a:noFill/>
          </a:ln>
        </p:spPr>
        <p:txBody>
          <a:bodyPr spcFirstLastPara="1" wrap="square" lIns="0" tIns="0" rIns="0" bIns="0" anchor="t" anchorCtr="0">
            <a:noAutofit/>
          </a:bodyPr>
          <a:lstStyle/>
          <a:p>
            <a:pPr marL="25400" marR="12700" lvl="0" indent="0" algn="l" rtl="0">
              <a:lnSpc>
                <a:spcPct val="129899"/>
              </a:lnSpc>
              <a:spcBef>
                <a:spcPts val="0"/>
              </a:spcBef>
              <a:spcAft>
                <a:spcPts val="0"/>
              </a:spcAft>
              <a:buNone/>
            </a:pPr>
            <a:r>
              <a:rPr lang="en" sz="1800">
                <a:solidFill>
                  <a:srgbClr val="22373A"/>
                </a:solidFill>
              </a:rPr>
              <a:t>1. For </a:t>
            </a:r>
            <a:r>
              <a:rPr lang="en" sz="1800">
                <a:solidFill>
                  <a:srgbClr val="3D85C6"/>
                </a:solidFill>
              </a:rPr>
              <a:t>hardcover</a:t>
            </a:r>
            <a:r>
              <a:rPr lang="en" sz="1800">
                <a:solidFill>
                  <a:srgbClr val="22373A"/>
                </a:solidFill>
              </a:rPr>
              <a:t> books: plug in </a:t>
            </a:r>
            <a:r>
              <a:rPr lang="en" sz="1800" b="1">
                <a:solidFill>
                  <a:srgbClr val="E69138"/>
                </a:solidFill>
              </a:rPr>
              <a:t>0</a:t>
            </a:r>
            <a:r>
              <a:rPr lang="en" sz="1800">
                <a:solidFill>
                  <a:srgbClr val="22373A"/>
                </a:solidFill>
              </a:rPr>
              <a:t> for cover</a:t>
            </a:r>
            <a:endParaRPr sz="1700">
              <a:solidFill>
                <a:srgbClr val="22373A"/>
              </a:solidFill>
              <a:latin typeface="Arial"/>
              <a:ea typeface="Arial"/>
              <a:cs typeface="Arial"/>
              <a:sym typeface="Arial"/>
            </a:endParaRPr>
          </a:p>
        </p:txBody>
      </p:sp>
      <p:pic>
        <p:nvPicPr>
          <p:cNvPr id="305" name="Google Shape;305;p45"/>
          <p:cNvPicPr preferRelativeResize="0"/>
          <p:nvPr/>
        </p:nvPicPr>
        <p:blipFill>
          <a:blip r:embed="rId3">
            <a:alphaModFix/>
          </a:blip>
          <a:stretch>
            <a:fillRect/>
          </a:stretch>
        </p:blipFill>
        <p:spPr>
          <a:xfrm>
            <a:off x="1995450" y="2067049"/>
            <a:ext cx="5148876" cy="492175"/>
          </a:xfrm>
          <a:prstGeom prst="rect">
            <a:avLst/>
          </a:prstGeom>
          <a:noFill/>
          <a:ln>
            <a:noFill/>
          </a:ln>
        </p:spPr>
      </p:pic>
      <p:pic>
        <p:nvPicPr>
          <p:cNvPr id="306" name="Google Shape;306;p45"/>
          <p:cNvPicPr preferRelativeResize="0"/>
          <p:nvPr/>
        </p:nvPicPr>
        <p:blipFill>
          <a:blip r:embed="rId4">
            <a:alphaModFix/>
          </a:blip>
          <a:stretch>
            <a:fillRect/>
          </a:stretch>
        </p:blipFill>
        <p:spPr>
          <a:xfrm>
            <a:off x="1995451" y="3002295"/>
            <a:ext cx="5148874" cy="937936"/>
          </a:xfrm>
          <a:prstGeom prst="rect">
            <a:avLst/>
          </a:prstGeom>
          <a:noFill/>
          <a:ln>
            <a:noFill/>
          </a:ln>
        </p:spPr>
      </p:pic>
      <p:sp>
        <p:nvSpPr>
          <p:cNvPr id="307" name="Google Shape;307;p45"/>
          <p:cNvSpPr txBox="1"/>
          <p:nvPr/>
        </p:nvSpPr>
        <p:spPr>
          <a:xfrm>
            <a:off x="690888" y="3936550"/>
            <a:ext cx="7762200" cy="588900"/>
          </a:xfrm>
          <a:prstGeom prst="rect">
            <a:avLst/>
          </a:prstGeom>
          <a:noFill/>
          <a:ln>
            <a:noFill/>
          </a:ln>
        </p:spPr>
        <p:txBody>
          <a:bodyPr spcFirstLastPara="1" wrap="square" lIns="0" tIns="0" rIns="0" bIns="0" anchor="t" anchorCtr="0">
            <a:noAutofit/>
          </a:bodyPr>
          <a:lstStyle/>
          <a:p>
            <a:pPr marL="25400" marR="12700" lvl="0" indent="0" algn="l" rtl="0">
              <a:lnSpc>
                <a:spcPct val="129899"/>
              </a:lnSpc>
              <a:spcBef>
                <a:spcPts val="0"/>
              </a:spcBef>
              <a:spcAft>
                <a:spcPts val="0"/>
              </a:spcAft>
              <a:buNone/>
            </a:pPr>
            <a:r>
              <a:rPr lang="en" sz="1800">
                <a:solidFill>
                  <a:srgbClr val="22373A"/>
                </a:solidFill>
              </a:rPr>
              <a:t>2. For </a:t>
            </a:r>
            <a:r>
              <a:rPr lang="en" sz="1800">
                <a:solidFill>
                  <a:srgbClr val="3D85C6"/>
                </a:solidFill>
              </a:rPr>
              <a:t>paperback</a:t>
            </a:r>
            <a:r>
              <a:rPr lang="en" sz="1800">
                <a:solidFill>
                  <a:srgbClr val="22373A"/>
                </a:solidFill>
              </a:rPr>
              <a:t> books: plug in </a:t>
            </a:r>
            <a:r>
              <a:rPr lang="en" sz="1800" b="1">
                <a:solidFill>
                  <a:srgbClr val="E69138"/>
                </a:solidFill>
              </a:rPr>
              <a:t>1</a:t>
            </a:r>
            <a:r>
              <a:rPr lang="en" sz="1800">
                <a:solidFill>
                  <a:srgbClr val="22373A"/>
                </a:solidFill>
              </a:rPr>
              <a:t> for cover</a:t>
            </a:r>
            <a:endParaRPr sz="1700">
              <a:solidFill>
                <a:srgbClr val="22373A"/>
              </a:solidFill>
              <a:latin typeface="Arial"/>
              <a:ea typeface="Arial"/>
              <a:cs typeface="Arial"/>
              <a:sym typeface="Arial"/>
            </a:endParaRPr>
          </a:p>
        </p:txBody>
      </p:sp>
      <p:pic>
        <p:nvPicPr>
          <p:cNvPr id="308" name="Google Shape;308;p45"/>
          <p:cNvPicPr preferRelativeResize="0"/>
          <p:nvPr/>
        </p:nvPicPr>
        <p:blipFill>
          <a:blip r:embed="rId5">
            <a:alphaModFix/>
          </a:blip>
          <a:stretch>
            <a:fillRect/>
          </a:stretch>
        </p:blipFill>
        <p:spPr>
          <a:xfrm>
            <a:off x="1995450" y="4243681"/>
            <a:ext cx="5148875" cy="895169"/>
          </a:xfrm>
          <a:prstGeom prst="rect">
            <a:avLst/>
          </a:prstGeom>
          <a:noFill/>
          <a:ln>
            <a:noFill/>
          </a:ln>
        </p:spPr>
      </p:pic>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6"/>
          <p:cNvSpPr txBox="1">
            <a:spLocks noGrp="1"/>
          </p:cNvSpPr>
          <p:nvPr>
            <p:ph type="title"/>
          </p:nvPr>
        </p:nvSpPr>
        <p:spPr>
          <a:xfrm>
            <a:off x="203107" y="127124"/>
            <a:ext cx="8737783" cy="298229"/>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r>
              <a:rPr lang="en" sz="2000" b="1" i="0" u="none" strike="noStrike" cap="none" dirty="0">
                <a:solidFill>
                  <a:srgbClr val="F9F9F9"/>
                </a:solidFill>
                <a:latin typeface="Arial"/>
                <a:ea typeface="Arial"/>
                <a:cs typeface="Arial"/>
                <a:sym typeface="Arial"/>
              </a:rPr>
              <a:t>Visualising the linear model</a:t>
            </a:r>
            <a:endParaRPr sz="2500" dirty="0"/>
          </a:p>
        </p:txBody>
      </p:sp>
      <p:sp>
        <p:nvSpPr>
          <p:cNvPr id="314" name="Google Shape;314;p46"/>
          <p:cNvSpPr/>
          <p:nvPr/>
        </p:nvSpPr>
        <p:spPr>
          <a:xfrm>
            <a:off x="4937169" y="1878047"/>
            <a:ext cx="84387" cy="0"/>
          </a:xfrm>
          <a:custGeom>
            <a:avLst/>
            <a:gdLst/>
            <a:ahLst/>
            <a:cxnLst/>
            <a:rect l="l" t="t" r="r" b="b"/>
            <a:pathLst>
              <a:path w="120000" h="120000" extrusionOk="0">
                <a:moveTo>
                  <a:pt x="0" y="0"/>
                </a:moveTo>
                <a:lnTo>
                  <a:pt x="119636" y="0"/>
                </a:lnTo>
              </a:path>
            </a:pathLst>
          </a:custGeom>
          <a:noFill/>
          <a:ln w="42400" cap="flat" cmpd="sng">
            <a:solidFill>
              <a:srgbClr val="569BB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15" name="Google Shape;315;p46"/>
          <p:cNvSpPr/>
          <p:nvPr/>
        </p:nvSpPr>
        <p:spPr>
          <a:xfrm>
            <a:off x="5425746" y="1389843"/>
            <a:ext cx="84387" cy="0"/>
          </a:xfrm>
          <a:custGeom>
            <a:avLst/>
            <a:gdLst/>
            <a:ahLst/>
            <a:cxnLst/>
            <a:rect l="l" t="t" r="r" b="b"/>
            <a:pathLst>
              <a:path w="120000" h="120000" extrusionOk="0">
                <a:moveTo>
                  <a:pt x="0" y="0"/>
                </a:moveTo>
                <a:lnTo>
                  <a:pt x="119636" y="0"/>
                </a:lnTo>
              </a:path>
            </a:pathLst>
          </a:custGeom>
          <a:noFill/>
          <a:ln w="42400" cap="flat" cmpd="sng">
            <a:solidFill>
              <a:srgbClr val="569BB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16" name="Google Shape;316;p46"/>
          <p:cNvSpPr/>
          <p:nvPr/>
        </p:nvSpPr>
        <p:spPr>
          <a:xfrm>
            <a:off x="5832371" y="1064373"/>
            <a:ext cx="84387" cy="0"/>
          </a:xfrm>
          <a:custGeom>
            <a:avLst/>
            <a:gdLst/>
            <a:ahLst/>
            <a:cxnLst/>
            <a:rect l="l" t="t" r="r" b="b"/>
            <a:pathLst>
              <a:path w="120000" h="120000" extrusionOk="0">
                <a:moveTo>
                  <a:pt x="0" y="0"/>
                </a:moveTo>
                <a:lnTo>
                  <a:pt x="119636" y="0"/>
                </a:lnTo>
              </a:path>
            </a:pathLst>
          </a:custGeom>
          <a:noFill/>
          <a:ln w="42400" cap="flat" cmpd="sng">
            <a:solidFill>
              <a:srgbClr val="569BB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17" name="Google Shape;317;p46"/>
          <p:cNvSpPr/>
          <p:nvPr/>
        </p:nvSpPr>
        <p:spPr>
          <a:xfrm>
            <a:off x="2527480" y="3342545"/>
            <a:ext cx="84387" cy="0"/>
          </a:xfrm>
          <a:custGeom>
            <a:avLst/>
            <a:gdLst/>
            <a:ahLst/>
            <a:cxnLst/>
            <a:rect l="l" t="t" r="r" b="b"/>
            <a:pathLst>
              <a:path w="120000" h="120000" extrusionOk="0">
                <a:moveTo>
                  <a:pt x="0" y="0"/>
                </a:moveTo>
                <a:lnTo>
                  <a:pt x="119636" y="0"/>
                </a:lnTo>
              </a:path>
            </a:pathLst>
          </a:custGeom>
          <a:noFill/>
          <a:ln w="42400" cap="flat" cmpd="sng">
            <a:solidFill>
              <a:srgbClr val="569BB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18" name="Google Shape;318;p46"/>
          <p:cNvSpPr/>
          <p:nvPr/>
        </p:nvSpPr>
        <p:spPr>
          <a:xfrm>
            <a:off x="4250735" y="2040782"/>
            <a:ext cx="84387" cy="0"/>
          </a:xfrm>
          <a:custGeom>
            <a:avLst/>
            <a:gdLst/>
            <a:ahLst/>
            <a:cxnLst/>
            <a:rect l="l" t="t" r="r" b="b"/>
            <a:pathLst>
              <a:path w="120000" h="120000" extrusionOk="0">
                <a:moveTo>
                  <a:pt x="0" y="0"/>
                </a:moveTo>
                <a:lnTo>
                  <a:pt x="119636" y="0"/>
                </a:lnTo>
              </a:path>
            </a:pathLst>
          </a:custGeom>
          <a:noFill/>
          <a:ln w="42400" cap="flat" cmpd="sng">
            <a:solidFill>
              <a:srgbClr val="569BB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19" name="Google Shape;319;p46"/>
          <p:cNvSpPr/>
          <p:nvPr/>
        </p:nvSpPr>
        <p:spPr>
          <a:xfrm>
            <a:off x="4027011" y="2528869"/>
            <a:ext cx="84387" cy="0"/>
          </a:xfrm>
          <a:custGeom>
            <a:avLst/>
            <a:gdLst/>
            <a:ahLst/>
            <a:cxnLst/>
            <a:rect l="l" t="t" r="r" b="b"/>
            <a:pathLst>
              <a:path w="120000" h="120000" extrusionOk="0">
                <a:moveTo>
                  <a:pt x="0" y="0"/>
                </a:moveTo>
                <a:lnTo>
                  <a:pt x="119636" y="0"/>
                </a:lnTo>
              </a:path>
            </a:pathLst>
          </a:custGeom>
          <a:noFill/>
          <a:ln w="42400" cap="flat" cmpd="sng">
            <a:solidFill>
              <a:srgbClr val="569BB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20" name="Google Shape;320;p46"/>
          <p:cNvSpPr/>
          <p:nvPr/>
        </p:nvSpPr>
        <p:spPr>
          <a:xfrm>
            <a:off x="6216563" y="983006"/>
            <a:ext cx="84387" cy="0"/>
          </a:xfrm>
          <a:custGeom>
            <a:avLst/>
            <a:gdLst/>
            <a:ahLst/>
            <a:cxnLst/>
            <a:rect l="l" t="t" r="r" b="b"/>
            <a:pathLst>
              <a:path w="120000" h="120000" extrusionOk="0">
                <a:moveTo>
                  <a:pt x="0" y="0"/>
                </a:moveTo>
                <a:lnTo>
                  <a:pt x="119636" y="0"/>
                </a:lnTo>
              </a:path>
            </a:pathLst>
          </a:custGeom>
          <a:noFill/>
          <a:ln w="42400" cap="flat" cmpd="sng">
            <a:solidFill>
              <a:srgbClr val="569BB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21" name="Google Shape;321;p46"/>
          <p:cNvSpPr/>
          <p:nvPr/>
        </p:nvSpPr>
        <p:spPr>
          <a:xfrm>
            <a:off x="3158140" y="3618983"/>
            <a:ext cx="114615" cy="73613"/>
          </a:xfrm>
          <a:custGeom>
            <a:avLst/>
            <a:gdLst/>
            <a:ahLst/>
            <a:cxnLst/>
            <a:rect l="l" t="t" r="r" b="b"/>
            <a:pathLst>
              <a:path w="120000" h="120000" extrusionOk="0">
                <a:moveTo>
                  <a:pt x="59373" y="0"/>
                </a:moveTo>
                <a:lnTo>
                  <a:pt x="0" y="119888"/>
                </a:lnTo>
                <a:lnTo>
                  <a:pt x="118747" y="119888"/>
                </a:lnTo>
                <a:lnTo>
                  <a:pt x="59373" y="0"/>
                </a:lnTo>
                <a:close/>
              </a:path>
            </a:pathLst>
          </a:custGeom>
          <a:solidFill>
            <a:srgbClr val="4C721D">
              <a:alpha val="75294"/>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22" name="Google Shape;322;p46"/>
          <p:cNvSpPr/>
          <p:nvPr/>
        </p:nvSpPr>
        <p:spPr>
          <a:xfrm>
            <a:off x="5176161" y="2154486"/>
            <a:ext cx="114615" cy="73613"/>
          </a:xfrm>
          <a:custGeom>
            <a:avLst/>
            <a:gdLst/>
            <a:ahLst/>
            <a:cxnLst/>
            <a:rect l="l" t="t" r="r" b="b"/>
            <a:pathLst>
              <a:path w="120000" h="120000" extrusionOk="0">
                <a:moveTo>
                  <a:pt x="59373" y="0"/>
                </a:moveTo>
                <a:lnTo>
                  <a:pt x="0" y="119699"/>
                </a:lnTo>
                <a:lnTo>
                  <a:pt x="118747" y="119699"/>
                </a:lnTo>
                <a:lnTo>
                  <a:pt x="59373" y="0"/>
                </a:lnTo>
                <a:close/>
              </a:path>
            </a:pathLst>
          </a:custGeom>
          <a:solidFill>
            <a:srgbClr val="4C721D">
              <a:alpha val="75294"/>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23" name="Google Shape;323;p46"/>
          <p:cNvSpPr/>
          <p:nvPr/>
        </p:nvSpPr>
        <p:spPr>
          <a:xfrm>
            <a:off x="5086734" y="2317221"/>
            <a:ext cx="113355" cy="73613"/>
          </a:xfrm>
          <a:custGeom>
            <a:avLst/>
            <a:gdLst/>
            <a:ahLst/>
            <a:cxnLst/>
            <a:rect l="l" t="t" r="r" b="b"/>
            <a:pathLst>
              <a:path w="120000" h="120000" extrusionOk="0">
                <a:moveTo>
                  <a:pt x="59867" y="0"/>
                </a:moveTo>
                <a:lnTo>
                  <a:pt x="0" y="119699"/>
                </a:lnTo>
                <a:lnTo>
                  <a:pt x="119901" y="119699"/>
                </a:lnTo>
                <a:lnTo>
                  <a:pt x="59867" y="0"/>
                </a:lnTo>
                <a:close/>
              </a:path>
            </a:pathLst>
          </a:custGeom>
          <a:solidFill>
            <a:srgbClr val="4C721D">
              <a:alpha val="75294"/>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24" name="Google Shape;324;p46"/>
          <p:cNvSpPr/>
          <p:nvPr/>
        </p:nvSpPr>
        <p:spPr>
          <a:xfrm>
            <a:off x="7186703" y="1259444"/>
            <a:ext cx="114615" cy="73613"/>
          </a:xfrm>
          <a:custGeom>
            <a:avLst/>
            <a:gdLst/>
            <a:ahLst/>
            <a:cxnLst/>
            <a:rect l="l" t="t" r="r" b="b"/>
            <a:pathLst>
              <a:path w="120000" h="120000" extrusionOk="0">
                <a:moveTo>
                  <a:pt x="59373" y="0"/>
                </a:moveTo>
                <a:lnTo>
                  <a:pt x="0" y="119888"/>
                </a:lnTo>
                <a:lnTo>
                  <a:pt x="118747" y="119888"/>
                </a:lnTo>
                <a:lnTo>
                  <a:pt x="59373" y="0"/>
                </a:lnTo>
                <a:close/>
              </a:path>
            </a:pathLst>
          </a:custGeom>
          <a:solidFill>
            <a:srgbClr val="4C721D">
              <a:alpha val="75294"/>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25" name="Google Shape;325;p46"/>
          <p:cNvSpPr/>
          <p:nvPr/>
        </p:nvSpPr>
        <p:spPr>
          <a:xfrm>
            <a:off x="3184314" y="3293514"/>
            <a:ext cx="113355" cy="73613"/>
          </a:xfrm>
          <a:custGeom>
            <a:avLst/>
            <a:gdLst/>
            <a:ahLst/>
            <a:cxnLst/>
            <a:rect l="l" t="t" r="r" b="b"/>
            <a:pathLst>
              <a:path w="120000" h="120000" extrusionOk="0">
                <a:moveTo>
                  <a:pt x="60033" y="0"/>
                </a:moveTo>
                <a:lnTo>
                  <a:pt x="0" y="119888"/>
                </a:lnTo>
                <a:lnTo>
                  <a:pt x="119901" y="119888"/>
                </a:lnTo>
                <a:lnTo>
                  <a:pt x="60033" y="0"/>
                </a:lnTo>
                <a:close/>
              </a:path>
            </a:pathLst>
          </a:custGeom>
          <a:solidFill>
            <a:srgbClr val="4C721D">
              <a:alpha val="75294"/>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26" name="Google Shape;326;p46"/>
          <p:cNvSpPr/>
          <p:nvPr/>
        </p:nvSpPr>
        <p:spPr>
          <a:xfrm>
            <a:off x="5388821" y="1340812"/>
            <a:ext cx="113355" cy="73613"/>
          </a:xfrm>
          <a:custGeom>
            <a:avLst/>
            <a:gdLst/>
            <a:ahLst/>
            <a:cxnLst/>
            <a:rect l="l" t="t" r="r" b="b"/>
            <a:pathLst>
              <a:path w="120000" h="120000" extrusionOk="0">
                <a:moveTo>
                  <a:pt x="60033" y="0"/>
                </a:moveTo>
                <a:lnTo>
                  <a:pt x="0" y="119888"/>
                </a:lnTo>
                <a:lnTo>
                  <a:pt x="119901" y="119888"/>
                </a:lnTo>
                <a:lnTo>
                  <a:pt x="60033" y="0"/>
                </a:lnTo>
                <a:close/>
              </a:path>
            </a:pathLst>
          </a:custGeom>
          <a:solidFill>
            <a:srgbClr val="4C721D">
              <a:alpha val="75294"/>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27" name="Google Shape;327;p46"/>
          <p:cNvSpPr/>
          <p:nvPr/>
        </p:nvSpPr>
        <p:spPr>
          <a:xfrm>
            <a:off x="3840837" y="3049411"/>
            <a:ext cx="113355" cy="73613"/>
          </a:xfrm>
          <a:custGeom>
            <a:avLst/>
            <a:gdLst/>
            <a:ahLst/>
            <a:cxnLst/>
            <a:rect l="l" t="t" r="r" b="b"/>
            <a:pathLst>
              <a:path w="120000" h="120000" extrusionOk="0">
                <a:moveTo>
                  <a:pt x="60033" y="0"/>
                </a:moveTo>
                <a:lnTo>
                  <a:pt x="0" y="119888"/>
                </a:lnTo>
                <a:lnTo>
                  <a:pt x="119901" y="119888"/>
                </a:lnTo>
                <a:lnTo>
                  <a:pt x="60033" y="0"/>
                </a:lnTo>
                <a:close/>
              </a:path>
            </a:pathLst>
          </a:custGeom>
          <a:solidFill>
            <a:srgbClr val="4C721D">
              <a:alpha val="75294"/>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28" name="Google Shape;328;p46"/>
          <p:cNvSpPr/>
          <p:nvPr/>
        </p:nvSpPr>
        <p:spPr>
          <a:xfrm>
            <a:off x="5478404" y="2073118"/>
            <a:ext cx="113355" cy="73613"/>
          </a:xfrm>
          <a:custGeom>
            <a:avLst/>
            <a:gdLst/>
            <a:ahLst/>
            <a:cxnLst/>
            <a:rect l="l" t="t" r="r" b="b"/>
            <a:pathLst>
              <a:path w="120000" h="120000" extrusionOk="0">
                <a:moveTo>
                  <a:pt x="59867" y="0"/>
                </a:moveTo>
                <a:lnTo>
                  <a:pt x="0" y="119888"/>
                </a:lnTo>
                <a:lnTo>
                  <a:pt x="119901" y="119888"/>
                </a:lnTo>
                <a:lnTo>
                  <a:pt x="59867" y="0"/>
                </a:lnTo>
                <a:close/>
              </a:path>
            </a:pathLst>
          </a:custGeom>
          <a:solidFill>
            <a:srgbClr val="4C721D">
              <a:alpha val="75294"/>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29" name="Google Shape;329;p46"/>
          <p:cNvSpPr/>
          <p:nvPr/>
        </p:nvSpPr>
        <p:spPr>
          <a:xfrm>
            <a:off x="2424032" y="3775415"/>
            <a:ext cx="4476278" cy="0"/>
          </a:xfrm>
          <a:custGeom>
            <a:avLst/>
            <a:gdLst/>
            <a:ahLst/>
            <a:cxnLst/>
            <a:rect l="l" t="t" r="r" b="b"/>
            <a:pathLst>
              <a:path w="120000" h="120000" extrusionOk="0">
                <a:moveTo>
                  <a:pt x="0" y="0"/>
                </a:moveTo>
                <a:lnTo>
                  <a:pt x="119996"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30" name="Google Shape;330;p46"/>
          <p:cNvSpPr/>
          <p:nvPr/>
        </p:nvSpPr>
        <p:spPr>
          <a:xfrm>
            <a:off x="2424032" y="3775415"/>
            <a:ext cx="0" cy="84939"/>
          </a:xfrm>
          <a:custGeom>
            <a:avLst/>
            <a:gdLst/>
            <a:ahLst/>
            <a:cxnLst/>
            <a:rect l="l" t="t" r="r" b="b"/>
            <a:pathLst>
              <a:path w="120000" h="120000" extrusionOk="0">
                <a:moveTo>
                  <a:pt x="0" y="0"/>
                </a:moveTo>
                <a:lnTo>
                  <a:pt x="0" y="118746"/>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31" name="Google Shape;331;p46"/>
          <p:cNvSpPr/>
          <p:nvPr/>
        </p:nvSpPr>
        <p:spPr>
          <a:xfrm>
            <a:off x="3170136" y="3775415"/>
            <a:ext cx="0" cy="84939"/>
          </a:xfrm>
          <a:custGeom>
            <a:avLst/>
            <a:gdLst/>
            <a:ahLst/>
            <a:cxnLst/>
            <a:rect l="l" t="t" r="r" b="b"/>
            <a:pathLst>
              <a:path w="120000" h="120000" extrusionOk="0">
                <a:moveTo>
                  <a:pt x="0" y="0"/>
                </a:moveTo>
                <a:lnTo>
                  <a:pt x="0" y="118746"/>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32" name="Google Shape;332;p46"/>
          <p:cNvSpPr/>
          <p:nvPr/>
        </p:nvSpPr>
        <p:spPr>
          <a:xfrm>
            <a:off x="3916086" y="3775415"/>
            <a:ext cx="0" cy="84939"/>
          </a:xfrm>
          <a:custGeom>
            <a:avLst/>
            <a:gdLst/>
            <a:ahLst/>
            <a:cxnLst/>
            <a:rect l="l" t="t" r="r" b="b"/>
            <a:pathLst>
              <a:path w="120000" h="120000" extrusionOk="0">
                <a:moveTo>
                  <a:pt x="0" y="0"/>
                </a:moveTo>
                <a:lnTo>
                  <a:pt x="0" y="118746"/>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33" name="Google Shape;333;p46"/>
          <p:cNvSpPr/>
          <p:nvPr/>
        </p:nvSpPr>
        <p:spPr>
          <a:xfrm>
            <a:off x="4662191" y="3775415"/>
            <a:ext cx="0" cy="84939"/>
          </a:xfrm>
          <a:custGeom>
            <a:avLst/>
            <a:gdLst/>
            <a:ahLst/>
            <a:cxnLst/>
            <a:rect l="l" t="t" r="r" b="b"/>
            <a:pathLst>
              <a:path w="120000" h="120000" extrusionOk="0">
                <a:moveTo>
                  <a:pt x="0" y="0"/>
                </a:moveTo>
                <a:lnTo>
                  <a:pt x="0" y="118746"/>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34" name="Google Shape;334;p46"/>
          <p:cNvSpPr/>
          <p:nvPr/>
        </p:nvSpPr>
        <p:spPr>
          <a:xfrm>
            <a:off x="5408140" y="3775415"/>
            <a:ext cx="0" cy="84939"/>
          </a:xfrm>
          <a:custGeom>
            <a:avLst/>
            <a:gdLst/>
            <a:ahLst/>
            <a:cxnLst/>
            <a:rect l="l" t="t" r="r" b="b"/>
            <a:pathLst>
              <a:path w="120000" h="120000" extrusionOk="0">
                <a:moveTo>
                  <a:pt x="0" y="0"/>
                </a:moveTo>
                <a:lnTo>
                  <a:pt x="0" y="118746"/>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35" name="Google Shape;335;p46"/>
          <p:cNvSpPr/>
          <p:nvPr/>
        </p:nvSpPr>
        <p:spPr>
          <a:xfrm>
            <a:off x="6154247" y="3775415"/>
            <a:ext cx="0" cy="84939"/>
          </a:xfrm>
          <a:custGeom>
            <a:avLst/>
            <a:gdLst/>
            <a:ahLst/>
            <a:cxnLst/>
            <a:rect l="l" t="t" r="r" b="b"/>
            <a:pathLst>
              <a:path w="120000" h="120000" extrusionOk="0">
                <a:moveTo>
                  <a:pt x="0" y="0"/>
                </a:moveTo>
                <a:lnTo>
                  <a:pt x="0" y="118746"/>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36" name="Google Shape;336;p46"/>
          <p:cNvSpPr/>
          <p:nvPr/>
        </p:nvSpPr>
        <p:spPr>
          <a:xfrm>
            <a:off x="6900194" y="3775415"/>
            <a:ext cx="0" cy="84939"/>
          </a:xfrm>
          <a:custGeom>
            <a:avLst/>
            <a:gdLst/>
            <a:ahLst/>
            <a:cxnLst/>
            <a:rect l="l" t="t" r="r" b="b"/>
            <a:pathLst>
              <a:path w="120000" h="120000" extrusionOk="0">
                <a:moveTo>
                  <a:pt x="0" y="0"/>
                </a:moveTo>
                <a:lnTo>
                  <a:pt x="0" y="118746"/>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37" name="Google Shape;337;p46"/>
          <p:cNvSpPr/>
          <p:nvPr/>
        </p:nvSpPr>
        <p:spPr>
          <a:xfrm>
            <a:off x="2382589" y="1227107"/>
            <a:ext cx="0" cy="1953586"/>
          </a:xfrm>
          <a:custGeom>
            <a:avLst/>
            <a:gdLst/>
            <a:ahLst/>
            <a:cxnLst/>
            <a:rect l="l" t="t" r="r" b="b"/>
            <a:pathLst>
              <a:path w="120000" h="120000" extrusionOk="0">
                <a:moveTo>
                  <a:pt x="0" y="119945"/>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38" name="Google Shape;338;p46"/>
          <p:cNvSpPr/>
          <p:nvPr/>
        </p:nvSpPr>
        <p:spPr>
          <a:xfrm>
            <a:off x="2270416" y="3179809"/>
            <a:ext cx="113355" cy="0"/>
          </a:xfrm>
          <a:custGeom>
            <a:avLst/>
            <a:gdLst/>
            <a:ahLst/>
            <a:cxnLst/>
            <a:rect l="l" t="t" r="r" b="b"/>
            <a:pathLst>
              <a:path w="120000" h="120000" extrusionOk="0">
                <a:moveTo>
                  <a:pt x="118746"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39" name="Google Shape;339;p46"/>
          <p:cNvSpPr/>
          <p:nvPr/>
        </p:nvSpPr>
        <p:spPr>
          <a:xfrm>
            <a:off x="2270416" y="2528869"/>
            <a:ext cx="113355" cy="0"/>
          </a:xfrm>
          <a:custGeom>
            <a:avLst/>
            <a:gdLst/>
            <a:ahLst/>
            <a:cxnLst/>
            <a:rect l="l" t="t" r="r" b="b"/>
            <a:pathLst>
              <a:path w="120000" h="120000" extrusionOk="0">
                <a:moveTo>
                  <a:pt x="118746"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40" name="Google Shape;340;p46"/>
          <p:cNvSpPr/>
          <p:nvPr/>
        </p:nvSpPr>
        <p:spPr>
          <a:xfrm>
            <a:off x="2270416" y="1878047"/>
            <a:ext cx="113355" cy="0"/>
          </a:xfrm>
          <a:custGeom>
            <a:avLst/>
            <a:gdLst/>
            <a:ahLst/>
            <a:cxnLst/>
            <a:rect l="l" t="t" r="r" b="b"/>
            <a:pathLst>
              <a:path w="120000" h="120000" extrusionOk="0">
                <a:moveTo>
                  <a:pt x="118746"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41" name="Google Shape;341;p46"/>
          <p:cNvSpPr/>
          <p:nvPr/>
        </p:nvSpPr>
        <p:spPr>
          <a:xfrm>
            <a:off x="2270416" y="1227107"/>
            <a:ext cx="113355" cy="0"/>
          </a:xfrm>
          <a:custGeom>
            <a:avLst/>
            <a:gdLst/>
            <a:ahLst/>
            <a:cxnLst/>
            <a:rect l="l" t="t" r="r" b="b"/>
            <a:pathLst>
              <a:path w="120000" h="120000" extrusionOk="0">
                <a:moveTo>
                  <a:pt x="118746"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42" name="Google Shape;342;p46"/>
          <p:cNvSpPr txBox="1"/>
          <p:nvPr/>
        </p:nvSpPr>
        <p:spPr>
          <a:xfrm>
            <a:off x="1810556" y="1770975"/>
            <a:ext cx="440826" cy="1524175"/>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r>
              <a:rPr lang="en" sz="1600">
                <a:latin typeface="Arial"/>
                <a:ea typeface="Arial"/>
                <a:cs typeface="Arial"/>
                <a:sym typeface="Arial"/>
              </a:rPr>
              <a:t>800</a:t>
            </a:r>
            <a:endParaRPr sz="1600">
              <a:latin typeface="Arial"/>
              <a:ea typeface="Arial"/>
              <a:cs typeface="Arial"/>
              <a:sym typeface="Arial"/>
            </a:endParaRPr>
          </a:p>
          <a:p>
            <a:pPr marL="0" marR="0" lvl="0" indent="0" algn="l" rtl="0">
              <a:lnSpc>
                <a:spcPct val="100000"/>
              </a:lnSpc>
              <a:spcBef>
                <a:spcPts val="0"/>
              </a:spcBef>
              <a:spcAft>
                <a:spcPts val="0"/>
              </a:spcAft>
              <a:buNone/>
            </a:pPr>
            <a:endParaRPr sz="16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25400" marR="0" lvl="0" indent="0" algn="l" rtl="0">
              <a:lnSpc>
                <a:spcPct val="100000"/>
              </a:lnSpc>
              <a:spcBef>
                <a:spcPts val="0"/>
              </a:spcBef>
              <a:spcAft>
                <a:spcPts val="0"/>
              </a:spcAft>
              <a:buNone/>
            </a:pPr>
            <a:r>
              <a:rPr lang="en" sz="1600">
                <a:latin typeface="Arial"/>
                <a:ea typeface="Arial"/>
                <a:cs typeface="Arial"/>
                <a:sym typeface="Arial"/>
              </a:rPr>
              <a:t>600</a:t>
            </a:r>
            <a:endParaRPr sz="1600">
              <a:latin typeface="Arial"/>
              <a:ea typeface="Arial"/>
              <a:cs typeface="Arial"/>
              <a:sym typeface="Arial"/>
            </a:endParaRPr>
          </a:p>
          <a:p>
            <a:pPr marL="0" marR="0" lvl="0" indent="0" algn="l" rtl="0">
              <a:lnSpc>
                <a:spcPct val="100000"/>
              </a:lnSpc>
              <a:spcBef>
                <a:spcPts val="0"/>
              </a:spcBef>
              <a:spcAft>
                <a:spcPts val="0"/>
              </a:spcAft>
              <a:buNone/>
            </a:pPr>
            <a:endParaRPr sz="16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100">
              <a:latin typeface="Times New Roman"/>
              <a:ea typeface="Times New Roman"/>
              <a:cs typeface="Times New Roman"/>
              <a:sym typeface="Times New Roman"/>
            </a:endParaRPr>
          </a:p>
          <a:p>
            <a:pPr marL="25400" marR="0" lvl="0" indent="0" algn="l" rtl="0">
              <a:lnSpc>
                <a:spcPct val="100000"/>
              </a:lnSpc>
              <a:spcBef>
                <a:spcPts val="0"/>
              </a:spcBef>
              <a:spcAft>
                <a:spcPts val="0"/>
              </a:spcAft>
              <a:buNone/>
            </a:pPr>
            <a:r>
              <a:rPr lang="en" sz="1600">
                <a:latin typeface="Arial"/>
                <a:ea typeface="Arial"/>
                <a:cs typeface="Arial"/>
                <a:sym typeface="Arial"/>
              </a:rPr>
              <a:t>400</a:t>
            </a:r>
            <a:endParaRPr sz="1600">
              <a:latin typeface="Arial"/>
              <a:ea typeface="Arial"/>
              <a:cs typeface="Arial"/>
              <a:sym typeface="Arial"/>
            </a:endParaRPr>
          </a:p>
        </p:txBody>
      </p:sp>
      <p:sp>
        <p:nvSpPr>
          <p:cNvPr id="343" name="Google Shape;343;p46"/>
          <p:cNvSpPr txBox="1"/>
          <p:nvPr/>
        </p:nvSpPr>
        <p:spPr>
          <a:xfrm>
            <a:off x="1680623" y="1120037"/>
            <a:ext cx="570555" cy="222728"/>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r>
              <a:rPr lang="en" sz="1600">
                <a:latin typeface="Arial"/>
                <a:ea typeface="Arial"/>
                <a:cs typeface="Arial"/>
                <a:sym typeface="Arial"/>
              </a:rPr>
              <a:t>1000</a:t>
            </a:r>
            <a:endParaRPr sz="1600">
              <a:latin typeface="Arial"/>
              <a:ea typeface="Arial"/>
              <a:cs typeface="Arial"/>
              <a:sym typeface="Arial"/>
            </a:endParaRPr>
          </a:p>
        </p:txBody>
      </p:sp>
      <p:sp>
        <p:nvSpPr>
          <p:cNvPr id="344" name="Google Shape;344;p46"/>
          <p:cNvSpPr/>
          <p:nvPr/>
        </p:nvSpPr>
        <p:spPr>
          <a:xfrm>
            <a:off x="2382589" y="875604"/>
            <a:ext cx="5048093" cy="2900179"/>
          </a:xfrm>
          <a:custGeom>
            <a:avLst/>
            <a:gdLst/>
            <a:ahLst/>
            <a:cxnLst/>
            <a:rect l="l" t="t" r="r" b="b"/>
            <a:pathLst>
              <a:path w="120000" h="120000" extrusionOk="0">
                <a:moveTo>
                  <a:pt x="0" y="119984"/>
                </a:moveTo>
                <a:lnTo>
                  <a:pt x="119992" y="119984"/>
                </a:lnTo>
                <a:lnTo>
                  <a:pt x="119992" y="0"/>
                </a:lnTo>
                <a:lnTo>
                  <a:pt x="0" y="0"/>
                </a:lnTo>
                <a:lnTo>
                  <a:pt x="0" y="119984"/>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45" name="Google Shape;345;p46"/>
          <p:cNvSpPr txBox="1"/>
          <p:nvPr/>
        </p:nvSpPr>
        <p:spPr>
          <a:xfrm>
            <a:off x="2203940" y="3857694"/>
            <a:ext cx="4982598" cy="572863"/>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r>
              <a:rPr lang="en" sz="1600">
                <a:latin typeface="Arial"/>
                <a:ea typeface="Arial"/>
                <a:cs typeface="Arial"/>
                <a:sym typeface="Arial"/>
              </a:rPr>
              <a:t>200	400	600	800	1000   1200   1400</a:t>
            </a:r>
            <a:endParaRPr sz="1600">
              <a:latin typeface="Arial"/>
              <a:ea typeface="Arial"/>
              <a:cs typeface="Arial"/>
              <a:sym typeface="Arial"/>
            </a:endParaRPr>
          </a:p>
          <a:p>
            <a:pPr marL="1828800" marR="0" lvl="0" indent="0" algn="l" rtl="0">
              <a:lnSpc>
                <a:spcPct val="100000"/>
              </a:lnSpc>
              <a:spcBef>
                <a:spcPts val="900"/>
              </a:spcBef>
              <a:spcAft>
                <a:spcPts val="0"/>
              </a:spcAft>
              <a:buNone/>
            </a:pPr>
            <a:r>
              <a:rPr lang="en" sz="1600">
                <a:latin typeface="Arial"/>
                <a:ea typeface="Arial"/>
                <a:cs typeface="Arial"/>
                <a:sym typeface="Arial"/>
              </a:rPr>
              <a:t>volume </a:t>
            </a:r>
            <a:r>
              <a:rPr lang="en" sz="2100">
                <a:latin typeface="Noto Sans Symbols"/>
                <a:ea typeface="Noto Sans Symbols"/>
                <a:cs typeface="Noto Sans Symbols"/>
                <a:sym typeface="Noto Sans Symbols"/>
              </a:rPr>
              <a:t>(</a:t>
            </a:r>
            <a:r>
              <a:rPr lang="en" sz="1600">
                <a:latin typeface="Arial"/>
                <a:ea typeface="Arial"/>
                <a:cs typeface="Arial"/>
                <a:sym typeface="Arial"/>
              </a:rPr>
              <a:t>cm</a:t>
            </a:r>
            <a:r>
              <a:rPr lang="en" sz="1800" baseline="30000">
                <a:latin typeface="Arial"/>
                <a:ea typeface="Arial"/>
                <a:cs typeface="Arial"/>
                <a:sym typeface="Arial"/>
              </a:rPr>
              <a:t>3</a:t>
            </a:r>
            <a:r>
              <a:rPr lang="en" sz="2100">
                <a:latin typeface="Noto Sans Symbols"/>
                <a:ea typeface="Noto Sans Symbols"/>
                <a:cs typeface="Noto Sans Symbols"/>
                <a:sym typeface="Noto Sans Symbols"/>
              </a:rPr>
              <a:t>)</a:t>
            </a:r>
            <a:endParaRPr sz="2100">
              <a:latin typeface="Noto Sans Symbols"/>
              <a:ea typeface="Noto Sans Symbols"/>
              <a:cs typeface="Noto Sans Symbols"/>
              <a:sym typeface="Noto Sans Symbols"/>
            </a:endParaRPr>
          </a:p>
        </p:txBody>
      </p:sp>
      <p:sp>
        <p:nvSpPr>
          <p:cNvPr id="346" name="Google Shape;346;p46"/>
          <p:cNvSpPr txBox="1"/>
          <p:nvPr/>
        </p:nvSpPr>
        <p:spPr>
          <a:xfrm rot="-5400000">
            <a:off x="1189937" y="2183225"/>
            <a:ext cx="805029" cy="284648"/>
          </a:xfrm>
          <a:prstGeom prst="rect">
            <a:avLst/>
          </a:prstGeom>
          <a:noFill/>
          <a:ln>
            <a:noFill/>
          </a:ln>
        </p:spPr>
        <p:txBody>
          <a:bodyPr spcFirstLastPara="1" wrap="square" lIns="0" tIns="0" rIns="0" bIns="0" anchor="t" anchorCtr="0">
            <a:noAutofit/>
          </a:bodyPr>
          <a:lstStyle/>
          <a:p>
            <a:pPr marL="25400" marR="0" lvl="0" indent="0" algn="l" rtl="0">
              <a:lnSpc>
                <a:spcPct val="114444"/>
              </a:lnSpc>
              <a:spcBef>
                <a:spcPts val="0"/>
              </a:spcBef>
              <a:spcAft>
                <a:spcPts val="0"/>
              </a:spcAft>
              <a:buNone/>
            </a:pPr>
            <a:r>
              <a:rPr lang="en" sz="1600">
                <a:latin typeface="Arial"/>
                <a:ea typeface="Arial"/>
                <a:cs typeface="Arial"/>
                <a:sym typeface="Arial"/>
              </a:rPr>
              <a:t>weight (g)</a:t>
            </a:r>
            <a:endParaRPr sz="1600">
              <a:latin typeface="Arial"/>
              <a:ea typeface="Arial"/>
              <a:cs typeface="Arial"/>
              <a:sym typeface="Arial"/>
            </a:endParaRPr>
          </a:p>
        </p:txBody>
      </p:sp>
      <p:sp>
        <p:nvSpPr>
          <p:cNvPr id="347" name="Google Shape;347;p46"/>
          <p:cNvSpPr/>
          <p:nvPr/>
        </p:nvSpPr>
        <p:spPr>
          <a:xfrm>
            <a:off x="2634978" y="1020596"/>
            <a:ext cx="1294770" cy="504912"/>
          </a:xfrm>
          <a:custGeom>
            <a:avLst/>
            <a:gdLst/>
            <a:ahLst/>
            <a:cxnLst/>
            <a:rect l="l" t="t" r="r" b="b"/>
            <a:pathLst>
              <a:path w="120000" h="120000" extrusionOk="0">
                <a:moveTo>
                  <a:pt x="0" y="0"/>
                </a:moveTo>
                <a:lnTo>
                  <a:pt x="119888" y="0"/>
                </a:lnTo>
                <a:lnTo>
                  <a:pt x="119888" y="119857"/>
                </a:lnTo>
                <a:lnTo>
                  <a:pt x="0" y="119857"/>
                </a:lnTo>
                <a:lnTo>
                  <a:pt x="0" y="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48" name="Google Shape;348;p46"/>
          <p:cNvSpPr/>
          <p:nvPr/>
        </p:nvSpPr>
        <p:spPr>
          <a:xfrm>
            <a:off x="2761172" y="1188700"/>
            <a:ext cx="84387" cy="0"/>
          </a:xfrm>
          <a:custGeom>
            <a:avLst/>
            <a:gdLst/>
            <a:ahLst/>
            <a:cxnLst/>
            <a:rect l="l" t="t" r="r" b="b"/>
            <a:pathLst>
              <a:path w="120000" h="120000" extrusionOk="0">
                <a:moveTo>
                  <a:pt x="0" y="0"/>
                </a:moveTo>
                <a:lnTo>
                  <a:pt x="119636" y="0"/>
                </a:lnTo>
              </a:path>
            </a:pathLst>
          </a:custGeom>
          <a:noFill/>
          <a:ln w="42400" cap="flat" cmpd="sng">
            <a:solidFill>
              <a:srgbClr val="569BB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49" name="Google Shape;349;p46"/>
          <p:cNvSpPr/>
          <p:nvPr/>
        </p:nvSpPr>
        <p:spPr>
          <a:xfrm>
            <a:off x="2746528" y="1307774"/>
            <a:ext cx="114615" cy="73613"/>
          </a:xfrm>
          <a:custGeom>
            <a:avLst/>
            <a:gdLst/>
            <a:ahLst/>
            <a:cxnLst/>
            <a:rect l="l" t="t" r="r" b="b"/>
            <a:pathLst>
              <a:path w="120000" h="120000" extrusionOk="0">
                <a:moveTo>
                  <a:pt x="59374" y="0"/>
                </a:moveTo>
                <a:lnTo>
                  <a:pt x="0" y="119888"/>
                </a:lnTo>
                <a:lnTo>
                  <a:pt x="118749" y="119888"/>
                </a:lnTo>
                <a:lnTo>
                  <a:pt x="59374" y="0"/>
                </a:lnTo>
                <a:close/>
              </a:path>
            </a:pathLst>
          </a:custGeom>
          <a:solidFill>
            <a:srgbClr val="4C721D">
              <a:alpha val="75294"/>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50" name="Google Shape;350;p46"/>
          <p:cNvSpPr txBox="1"/>
          <p:nvPr/>
        </p:nvSpPr>
        <p:spPr>
          <a:xfrm>
            <a:off x="2946305" y="1097450"/>
            <a:ext cx="924476" cy="355798"/>
          </a:xfrm>
          <a:prstGeom prst="rect">
            <a:avLst/>
          </a:prstGeom>
          <a:noFill/>
          <a:ln>
            <a:noFill/>
          </a:ln>
        </p:spPr>
        <p:txBody>
          <a:bodyPr spcFirstLastPara="1" wrap="square" lIns="0" tIns="0" rIns="0" bIns="0" anchor="t" anchorCtr="0">
            <a:noAutofit/>
          </a:bodyPr>
          <a:lstStyle/>
          <a:p>
            <a:pPr marL="25400" marR="12700" lvl="0" indent="0" algn="l" rtl="0">
              <a:lnSpc>
                <a:spcPct val="100000"/>
              </a:lnSpc>
              <a:spcBef>
                <a:spcPts val="0"/>
              </a:spcBef>
              <a:spcAft>
                <a:spcPts val="0"/>
              </a:spcAft>
              <a:buNone/>
            </a:pPr>
            <a:r>
              <a:rPr lang="en" sz="1400">
                <a:latin typeface="Arial"/>
                <a:ea typeface="Arial"/>
                <a:cs typeface="Arial"/>
                <a:sym typeface="Arial"/>
              </a:rPr>
              <a:t>hardcover  paperback</a:t>
            </a:r>
            <a:endParaRPr sz="1400">
              <a:latin typeface="Arial"/>
              <a:ea typeface="Arial"/>
              <a:cs typeface="Arial"/>
              <a:sym typeface="Arial"/>
            </a:endParaRPr>
          </a:p>
        </p:txBody>
      </p:sp>
      <p:sp>
        <p:nvSpPr>
          <p:cNvPr id="351" name="Google Shape;351;p46"/>
          <p:cNvSpPr/>
          <p:nvPr/>
        </p:nvSpPr>
        <p:spPr>
          <a:xfrm>
            <a:off x="2382589" y="875604"/>
            <a:ext cx="4024116" cy="2520787"/>
          </a:xfrm>
          <a:custGeom>
            <a:avLst/>
            <a:gdLst/>
            <a:ahLst/>
            <a:cxnLst/>
            <a:rect l="l" t="t" r="r" b="b"/>
            <a:pathLst>
              <a:path w="120000" h="120000" extrusionOk="0">
                <a:moveTo>
                  <a:pt x="0" y="119981"/>
                </a:moveTo>
                <a:lnTo>
                  <a:pt x="119985" y="0"/>
                </a:lnTo>
              </a:path>
            </a:pathLst>
          </a:custGeom>
          <a:noFill/>
          <a:ln w="11775" cap="flat" cmpd="sng">
            <a:solidFill>
              <a:srgbClr val="569BB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52" name="Google Shape;352;p46"/>
          <p:cNvSpPr/>
          <p:nvPr/>
        </p:nvSpPr>
        <p:spPr>
          <a:xfrm>
            <a:off x="2733134" y="875604"/>
            <a:ext cx="4629937" cy="2900179"/>
          </a:xfrm>
          <a:custGeom>
            <a:avLst/>
            <a:gdLst/>
            <a:ahLst/>
            <a:cxnLst/>
            <a:rect l="l" t="t" r="r" b="b"/>
            <a:pathLst>
              <a:path w="120000" h="120000" extrusionOk="0">
                <a:moveTo>
                  <a:pt x="0" y="119984"/>
                </a:moveTo>
                <a:lnTo>
                  <a:pt x="119981" y="0"/>
                </a:lnTo>
              </a:path>
            </a:pathLst>
          </a:custGeom>
          <a:noFill/>
          <a:ln w="11775" cap="flat" cmpd="sng">
            <a:solidFill>
              <a:srgbClr val="4C721D"/>
            </a:solidFill>
            <a:prstDash val="lgDash"/>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53" name="Google Shape;353;p46"/>
          <p:cNvSpPr txBox="1">
            <a:spLocks noGrp="1"/>
          </p:cNvSpPr>
          <p:nvPr>
            <p:ph type="sldNum" idx="12"/>
          </p:nvPr>
        </p:nvSpPr>
        <p:spPr>
          <a:xfrm>
            <a:off x="8546894" y="4780387"/>
            <a:ext cx="419413" cy="181202"/>
          </a:xfrm>
          <a:prstGeom prst="rect">
            <a:avLst/>
          </a:prstGeom>
          <a:noFill/>
          <a:ln>
            <a:noFill/>
          </a:ln>
        </p:spPr>
        <p:txBody>
          <a:bodyPr spcFirstLastPara="1" wrap="square" lIns="0" tIns="0" rIns="0" bIns="0" anchor="t" anchorCtr="0">
            <a:noAutofit/>
          </a:bodyPr>
          <a:lstStyle/>
          <a:p>
            <a:pPr marL="139700" marR="0" lvl="0" indent="0" algn="l" rtl="0">
              <a:lnSpc>
                <a:spcPct val="111333"/>
              </a:lnSpc>
              <a:spcBef>
                <a:spcPts val="0"/>
              </a:spcBef>
              <a:spcAft>
                <a:spcPts val="0"/>
              </a:spcAft>
              <a:buNone/>
            </a:pPr>
            <a:r>
              <a:rPr lang="en" sz="1400" b="0" i="0">
                <a:solidFill>
                  <a:srgbClr val="22373A"/>
                </a:solidFill>
                <a:latin typeface="Arial"/>
                <a:ea typeface="Arial"/>
                <a:cs typeface="Arial"/>
                <a:sym typeface="Arial"/>
              </a:rPr>
              <a:t>11</a:t>
            </a:r>
            <a:endParaRPr sz="2500"/>
          </a:p>
        </p:txBody>
      </p:sp>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47"/>
          <p:cNvSpPr txBox="1">
            <a:spLocks noGrp="1"/>
          </p:cNvSpPr>
          <p:nvPr>
            <p:ph type="title"/>
          </p:nvPr>
        </p:nvSpPr>
        <p:spPr>
          <a:xfrm>
            <a:off x="203107" y="127124"/>
            <a:ext cx="8737783" cy="298229"/>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r>
              <a:rPr lang="en" sz="2000" b="1" i="0" u="none" strike="noStrike" cap="none">
                <a:solidFill>
                  <a:srgbClr val="F9F9F9"/>
                </a:solidFill>
                <a:latin typeface="Arial"/>
                <a:ea typeface="Arial"/>
                <a:cs typeface="Arial"/>
                <a:sym typeface="Arial"/>
              </a:rPr>
              <a:t>Linear model</a:t>
            </a:r>
            <a:endParaRPr sz="2500"/>
          </a:p>
        </p:txBody>
      </p:sp>
      <p:sp>
        <p:nvSpPr>
          <p:cNvPr id="359" name="Google Shape;359;p47"/>
          <p:cNvSpPr txBox="1"/>
          <p:nvPr/>
        </p:nvSpPr>
        <p:spPr>
          <a:xfrm>
            <a:off x="8678108" y="4780387"/>
            <a:ext cx="263236" cy="181202"/>
          </a:xfrm>
          <a:prstGeom prst="rect">
            <a:avLst/>
          </a:prstGeom>
          <a:noFill/>
          <a:ln>
            <a:noFill/>
          </a:ln>
        </p:spPr>
        <p:txBody>
          <a:bodyPr spcFirstLastPara="1" wrap="square" lIns="0" tIns="0" rIns="0" bIns="0" anchor="t" anchorCtr="0">
            <a:noAutofit/>
          </a:bodyPr>
          <a:lstStyle/>
          <a:p>
            <a:pPr marL="25400" marR="0" lvl="0" indent="0" algn="l" rtl="0">
              <a:lnSpc>
                <a:spcPct val="111333"/>
              </a:lnSpc>
              <a:spcBef>
                <a:spcPts val="0"/>
              </a:spcBef>
              <a:spcAft>
                <a:spcPts val="0"/>
              </a:spcAft>
              <a:buNone/>
            </a:pPr>
            <a:r>
              <a:rPr lang="en" sz="1400">
                <a:solidFill>
                  <a:srgbClr val="22373A"/>
                </a:solidFill>
                <a:latin typeface="Arial"/>
                <a:ea typeface="Arial"/>
                <a:cs typeface="Arial"/>
                <a:sym typeface="Arial"/>
              </a:rPr>
              <a:t>10</a:t>
            </a:r>
            <a:endParaRPr sz="1400">
              <a:latin typeface="Arial"/>
              <a:ea typeface="Arial"/>
              <a:cs typeface="Arial"/>
              <a:sym typeface="Arial"/>
            </a:endParaRPr>
          </a:p>
        </p:txBody>
      </p:sp>
      <p:pic>
        <p:nvPicPr>
          <p:cNvPr id="360" name="Google Shape;360;p47"/>
          <p:cNvPicPr preferRelativeResize="0"/>
          <p:nvPr/>
        </p:nvPicPr>
        <p:blipFill>
          <a:blip r:embed="rId3">
            <a:alphaModFix/>
          </a:blip>
          <a:stretch>
            <a:fillRect/>
          </a:stretch>
        </p:blipFill>
        <p:spPr>
          <a:xfrm>
            <a:off x="1512775" y="565601"/>
            <a:ext cx="5429375" cy="1400300"/>
          </a:xfrm>
          <a:prstGeom prst="rect">
            <a:avLst/>
          </a:prstGeom>
          <a:noFill/>
          <a:ln>
            <a:noFill/>
          </a:ln>
        </p:spPr>
      </p:pic>
      <p:sp>
        <p:nvSpPr>
          <p:cNvPr id="361" name="Google Shape;361;p47"/>
          <p:cNvSpPr txBox="1"/>
          <p:nvPr/>
        </p:nvSpPr>
        <p:spPr>
          <a:xfrm>
            <a:off x="688800" y="2106150"/>
            <a:ext cx="7762200" cy="2674200"/>
          </a:xfrm>
          <a:prstGeom prst="rect">
            <a:avLst/>
          </a:prstGeom>
          <a:noFill/>
          <a:ln>
            <a:noFill/>
          </a:ln>
        </p:spPr>
        <p:txBody>
          <a:bodyPr spcFirstLastPara="1" wrap="square" lIns="0" tIns="0" rIns="0" bIns="0" anchor="t" anchorCtr="0">
            <a:noAutofit/>
          </a:bodyPr>
          <a:lstStyle/>
          <a:p>
            <a:pPr marL="25400" marR="12700" lvl="0" indent="0" algn="l" rtl="0">
              <a:lnSpc>
                <a:spcPct val="115000"/>
              </a:lnSpc>
              <a:spcBef>
                <a:spcPts val="0"/>
              </a:spcBef>
              <a:spcAft>
                <a:spcPts val="0"/>
              </a:spcAft>
              <a:buNone/>
            </a:pPr>
            <a:r>
              <a:rPr lang="en" sz="1800" b="1">
                <a:solidFill>
                  <a:srgbClr val="22373A"/>
                </a:solidFill>
              </a:rPr>
              <a:t>Slope of volume:</a:t>
            </a:r>
            <a:r>
              <a:rPr lang="en" sz="1800">
                <a:solidFill>
                  <a:srgbClr val="22373A"/>
                </a:solidFill>
              </a:rPr>
              <a:t> All else held constant, books that are 1 more cubic centimeter in volume tend to weigh about 0.72 grams more.</a:t>
            </a:r>
            <a:endParaRPr sz="1800">
              <a:solidFill>
                <a:srgbClr val="22373A"/>
              </a:solidFill>
            </a:endParaRPr>
          </a:p>
          <a:p>
            <a:pPr marL="25400" marR="12700" lvl="0" indent="0" algn="l" rtl="0">
              <a:lnSpc>
                <a:spcPct val="115000"/>
              </a:lnSpc>
              <a:spcBef>
                <a:spcPts val="1000"/>
              </a:spcBef>
              <a:spcAft>
                <a:spcPts val="0"/>
              </a:spcAft>
              <a:buClr>
                <a:schemeClr val="dk1"/>
              </a:buClr>
              <a:buSzPts val="1100"/>
              <a:buFont typeface="Arial"/>
              <a:buNone/>
            </a:pPr>
            <a:r>
              <a:rPr lang="en" sz="1800" b="1">
                <a:solidFill>
                  <a:srgbClr val="22373A"/>
                </a:solidFill>
              </a:rPr>
              <a:t>Slope of cover:</a:t>
            </a:r>
            <a:r>
              <a:rPr lang="en" sz="1800">
                <a:solidFill>
                  <a:srgbClr val="22373A"/>
                </a:solidFill>
              </a:rPr>
              <a:t> All else held constant, the model predicts that paperback books weigh 184 grams lower than hardcover books.</a:t>
            </a:r>
            <a:endParaRPr sz="1800">
              <a:solidFill>
                <a:srgbClr val="22373A"/>
              </a:solidFill>
            </a:endParaRPr>
          </a:p>
          <a:p>
            <a:pPr marL="0" marR="12700" lvl="0" indent="0" algn="l" rtl="0">
              <a:lnSpc>
                <a:spcPct val="115000"/>
              </a:lnSpc>
              <a:spcBef>
                <a:spcPts val="1000"/>
              </a:spcBef>
              <a:spcAft>
                <a:spcPts val="0"/>
              </a:spcAft>
              <a:buNone/>
            </a:pPr>
            <a:r>
              <a:rPr lang="en" sz="1800" b="1">
                <a:solidFill>
                  <a:srgbClr val="22373A"/>
                </a:solidFill>
              </a:rPr>
              <a:t>Intercept:</a:t>
            </a:r>
            <a:r>
              <a:rPr lang="en" sz="1800">
                <a:solidFill>
                  <a:srgbClr val="22373A"/>
                </a:solidFill>
              </a:rPr>
              <a:t> Hardcover books with no volume are expected on average to weigh 198 grams.</a:t>
            </a:r>
            <a:endParaRPr sz="1800">
              <a:solidFill>
                <a:srgbClr val="22373A"/>
              </a:solidFill>
            </a:endParaRPr>
          </a:p>
          <a:p>
            <a:pPr marL="457200" marR="12700" lvl="0" indent="-342900" algn="l" rtl="0">
              <a:lnSpc>
                <a:spcPct val="115000"/>
              </a:lnSpc>
              <a:spcBef>
                <a:spcPts val="0"/>
              </a:spcBef>
              <a:spcAft>
                <a:spcPts val="0"/>
              </a:spcAft>
              <a:buClr>
                <a:srgbClr val="22373A"/>
              </a:buClr>
              <a:buSzPts val="1800"/>
              <a:buChar char="●"/>
            </a:pPr>
            <a:r>
              <a:rPr lang="en" sz="1800">
                <a:solidFill>
                  <a:srgbClr val="22373A"/>
                </a:solidFill>
              </a:rPr>
              <a:t>Obviously, the intercept does not make sense in context. It only serves to adjust the height of the line.</a:t>
            </a:r>
            <a:endParaRPr sz="1800">
              <a:solidFill>
                <a:srgbClr val="22373A"/>
              </a:solidFill>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1">
                                            <p:txEl>
                                              <p:pRg st="0" end="0"/>
                                            </p:txEl>
                                          </p:spTgt>
                                        </p:tgtEl>
                                        <p:attrNameLst>
                                          <p:attrName>style.visibility</p:attrName>
                                        </p:attrNameLst>
                                      </p:cBhvr>
                                      <p:to>
                                        <p:strVal val="visible"/>
                                      </p:to>
                                    </p:set>
                                    <p:animEffect transition="in" filter="fade">
                                      <p:cBhvr>
                                        <p:cTn id="7" dur="1"/>
                                        <p:tgtEl>
                                          <p:spTgt spid="3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1">
                                            <p:txEl>
                                              <p:pRg st="1" end="1"/>
                                            </p:txEl>
                                          </p:spTgt>
                                        </p:tgtEl>
                                        <p:attrNameLst>
                                          <p:attrName>style.visibility</p:attrName>
                                        </p:attrNameLst>
                                      </p:cBhvr>
                                      <p:to>
                                        <p:strVal val="visible"/>
                                      </p:to>
                                    </p:set>
                                    <p:animEffect transition="in" filter="fade">
                                      <p:cBhvr>
                                        <p:cTn id="12" dur="1"/>
                                        <p:tgtEl>
                                          <p:spTgt spid="36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61">
                                            <p:txEl>
                                              <p:pRg st="2" end="2"/>
                                            </p:txEl>
                                          </p:spTgt>
                                        </p:tgtEl>
                                        <p:attrNameLst>
                                          <p:attrName>style.visibility</p:attrName>
                                        </p:attrNameLst>
                                      </p:cBhvr>
                                      <p:to>
                                        <p:strVal val="visible"/>
                                      </p:to>
                                    </p:set>
                                    <p:animEffect transition="in" filter="fade">
                                      <p:cBhvr>
                                        <p:cTn id="17" dur="1"/>
                                        <p:tgtEl>
                                          <p:spTgt spid="36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61">
                                            <p:txEl>
                                              <p:pRg st="3" end="3"/>
                                            </p:txEl>
                                          </p:spTgt>
                                        </p:tgtEl>
                                        <p:attrNameLst>
                                          <p:attrName>style.visibility</p:attrName>
                                        </p:attrNameLst>
                                      </p:cBhvr>
                                      <p:to>
                                        <p:strVal val="visible"/>
                                      </p:to>
                                    </p:set>
                                    <p:animEffect transition="in" filter="fade">
                                      <p:cBhvr>
                                        <p:cTn id="22" dur="1"/>
                                        <p:tgtEl>
                                          <p:spTgt spid="36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48"/>
          <p:cNvSpPr txBox="1">
            <a:spLocks noGrp="1"/>
          </p:cNvSpPr>
          <p:nvPr>
            <p:ph type="title"/>
          </p:nvPr>
        </p:nvSpPr>
        <p:spPr>
          <a:xfrm>
            <a:off x="203107" y="127124"/>
            <a:ext cx="8737783" cy="298229"/>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r>
              <a:rPr lang="en" sz="2000" b="1" i="0" u="none" strike="noStrike" cap="none">
                <a:solidFill>
                  <a:srgbClr val="F9F9F9"/>
                </a:solidFill>
                <a:latin typeface="Arial"/>
                <a:ea typeface="Arial"/>
                <a:cs typeface="Arial"/>
                <a:sym typeface="Arial"/>
              </a:rPr>
              <a:t>Prediction</a:t>
            </a:r>
            <a:endParaRPr sz="2500"/>
          </a:p>
        </p:txBody>
      </p:sp>
      <p:sp>
        <p:nvSpPr>
          <p:cNvPr id="367" name="Google Shape;367;p48"/>
          <p:cNvSpPr/>
          <p:nvPr/>
        </p:nvSpPr>
        <p:spPr>
          <a:xfrm>
            <a:off x="613275" y="637812"/>
            <a:ext cx="7913463" cy="122689"/>
          </a:xfrm>
          <a:custGeom>
            <a:avLst/>
            <a:gdLst/>
            <a:ahLst/>
            <a:cxnLst/>
            <a:rect l="l" t="t" r="r" b="b"/>
            <a:pathLst>
              <a:path w="120000" h="120000" extrusionOk="0">
                <a:moveTo>
                  <a:pt x="118470" y="0"/>
                </a:moveTo>
                <a:lnTo>
                  <a:pt x="1527" y="0"/>
                </a:lnTo>
                <a:lnTo>
                  <a:pt x="934" y="5826"/>
                </a:lnTo>
                <a:lnTo>
                  <a:pt x="448" y="21691"/>
                </a:lnTo>
                <a:lnTo>
                  <a:pt x="120" y="45172"/>
                </a:lnTo>
                <a:lnTo>
                  <a:pt x="0" y="73846"/>
                </a:lnTo>
                <a:lnTo>
                  <a:pt x="0" y="119758"/>
                </a:lnTo>
                <a:lnTo>
                  <a:pt x="119998" y="119758"/>
                </a:lnTo>
                <a:lnTo>
                  <a:pt x="119998" y="73846"/>
                </a:lnTo>
                <a:lnTo>
                  <a:pt x="119877" y="45172"/>
                </a:lnTo>
                <a:lnTo>
                  <a:pt x="119549" y="21691"/>
                </a:lnTo>
                <a:lnTo>
                  <a:pt x="119063" y="5826"/>
                </a:lnTo>
                <a:lnTo>
                  <a:pt x="118470" y="0"/>
                </a:lnTo>
                <a:close/>
              </a:path>
            </a:pathLst>
          </a:custGeom>
          <a:solidFill>
            <a:srgbClr val="F9F9F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68" name="Google Shape;368;p48"/>
          <p:cNvSpPr/>
          <p:nvPr/>
        </p:nvSpPr>
        <p:spPr>
          <a:xfrm>
            <a:off x="613275" y="703844"/>
            <a:ext cx="7913463" cy="584188"/>
          </a:xfrm>
          <a:custGeom>
            <a:avLst/>
            <a:gdLst/>
            <a:ahLst/>
            <a:cxnLst/>
            <a:rect l="l" t="t" r="r" b="b"/>
            <a:pathLst>
              <a:path w="120000" h="120000" extrusionOk="0">
                <a:moveTo>
                  <a:pt x="119998" y="0"/>
                </a:moveTo>
                <a:lnTo>
                  <a:pt x="0" y="0"/>
                </a:lnTo>
                <a:lnTo>
                  <a:pt x="0" y="104346"/>
                </a:lnTo>
                <a:lnTo>
                  <a:pt x="120" y="110368"/>
                </a:lnTo>
                <a:lnTo>
                  <a:pt x="448" y="115299"/>
                </a:lnTo>
                <a:lnTo>
                  <a:pt x="934" y="118631"/>
                </a:lnTo>
                <a:lnTo>
                  <a:pt x="1527" y="119855"/>
                </a:lnTo>
                <a:lnTo>
                  <a:pt x="118470" y="119855"/>
                </a:lnTo>
                <a:lnTo>
                  <a:pt x="119063" y="118631"/>
                </a:lnTo>
                <a:lnTo>
                  <a:pt x="119549" y="115299"/>
                </a:lnTo>
                <a:lnTo>
                  <a:pt x="119877" y="110368"/>
                </a:lnTo>
                <a:lnTo>
                  <a:pt x="119998" y="104346"/>
                </a:lnTo>
                <a:lnTo>
                  <a:pt x="119998" y="0"/>
                </a:lnTo>
                <a:close/>
              </a:path>
            </a:pathLst>
          </a:custGeom>
          <a:solidFill>
            <a:srgbClr val="F9F9F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69" name="Google Shape;369;p48"/>
          <p:cNvSpPr txBox="1"/>
          <p:nvPr/>
        </p:nvSpPr>
        <p:spPr>
          <a:xfrm>
            <a:off x="688850" y="627675"/>
            <a:ext cx="7762200" cy="817200"/>
          </a:xfrm>
          <a:prstGeom prst="rect">
            <a:avLst/>
          </a:prstGeom>
          <a:noFill/>
          <a:ln>
            <a:noFill/>
          </a:ln>
        </p:spPr>
        <p:txBody>
          <a:bodyPr spcFirstLastPara="1" wrap="square" lIns="0" tIns="0" rIns="0" bIns="0" anchor="t" anchorCtr="0">
            <a:noAutofit/>
          </a:bodyPr>
          <a:lstStyle/>
          <a:p>
            <a:pPr marL="25400" marR="12700" lvl="0" indent="0" algn="l" rtl="0">
              <a:lnSpc>
                <a:spcPct val="129899"/>
              </a:lnSpc>
              <a:spcBef>
                <a:spcPts val="0"/>
              </a:spcBef>
              <a:spcAft>
                <a:spcPts val="0"/>
              </a:spcAft>
              <a:buNone/>
            </a:pPr>
            <a:r>
              <a:rPr lang="en" sz="1800">
                <a:solidFill>
                  <a:srgbClr val="3884B7"/>
                </a:solidFill>
                <a:latin typeface="Arial"/>
                <a:ea typeface="Arial"/>
                <a:cs typeface="Arial"/>
                <a:sym typeface="Arial"/>
              </a:rPr>
              <a:t>Which of the following is the correct calculation for the predicted  weight of a paperback book that is 600 cm</a:t>
            </a:r>
            <a:r>
              <a:rPr lang="en" sz="2200" baseline="30000">
                <a:solidFill>
                  <a:srgbClr val="3884B7"/>
                </a:solidFill>
                <a:latin typeface="Cambria"/>
                <a:ea typeface="Cambria"/>
                <a:cs typeface="Cambria"/>
                <a:sym typeface="Cambria"/>
              </a:rPr>
              <a:t>3</a:t>
            </a:r>
            <a:r>
              <a:rPr lang="en" sz="1800">
                <a:solidFill>
                  <a:srgbClr val="3884B7"/>
                </a:solidFill>
                <a:latin typeface="Arial"/>
                <a:ea typeface="Arial"/>
                <a:cs typeface="Arial"/>
                <a:sym typeface="Arial"/>
              </a:rPr>
              <a:t>?</a:t>
            </a:r>
            <a:endParaRPr sz="1700">
              <a:latin typeface="Arial"/>
              <a:ea typeface="Arial"/>
              <a:cs typeface="Arial"/>
              <a:sym typeface="Arial"/>
            </a:endParaRPr>
          </a:p>
        </p:txBody>
      </p:sp>
      <p:sp>
        <p:nvSpPr>
          <p:cNvPr id="370" name="Google Shape;370;p48"/>
          <p:cNvSpPr txBox="1"/>
          <p:nvPr/>
        </p:nvSpPr>
        <p:spPr>
          <a:xfrm>
            <a:off x="8678108" y="4780387"/>
            <a:ext cx="263236" cy="181202"/>
          </a:xfrm>
          <a:prstGeom prst="rect">
            <a:avLst/>
          </a:prstGeom>
          <a:noFill/>
          <a:ln>
            <a:noFill/>
          </a:ln>
        </p:spPr>
        <p:txBody>
          <a:bodyPr spcFirstLastPara="1" wrap="square" lIns="0" tIns="0" rIns="0" bIns="0" anchor="t" anchorCtr="0">
            <a:noAutofit/>
          </a:bodyPr>
          <a:lstStyle/>
          <a:p>
            <a:pPr marL="25400" marR="0" lvl="0" indent="0" algn="l" rtl="0">
              <a:lnSpc>
                <a:spcPct val="111333"/>
              </a:lnSpc>
              <a:spcBef>
                <a:spcPts val="0"/>
              </a:spcBef>
              <a:spcAft>
                <a:spcPts val="0"/>
              </a:spcAft>
              <a:buNone/>
            </a:pPr>
            <a:r>
              <a:rPr lang="en" sz="1400">
                <a:solidFill>
                  <a:srgbClr val="22373A"/>
                </a:solidFill>
                <a:latin typeface="Arial"/>
                <a:ea typeface="Arial"/>
                <a:cs typeface="Arial"/>
                <a:sym typeface="Arial"/>
              </a:rPr>
              <a:t>13</a:t>
            </a:r>
            <a:endParaRPr sz="1400">
              <a:latin typeface="Arial"/>
              <a:ea typeface="Arial"/>
              <a:cs typeface="Arial"/>
              <a:sym typeface="Arial"/>
            </a:endParaRPr>
          </a:p>
        </p:txBody>
      </p:sp>
      <p:sp>
        <p:nvSpPr>
          <p:cNvPr id="371" name="Google Shape;371;p48"/>
          <p:cNvSpPr txBox="1"/>
          <p:nvPr/>
        </p:nvSpPr>
        <p:spPr>
          <a:xfrm>
            <a:off x="688848" y="2982777"/>
            <a:ext cx="4078274" cy="1304277"/>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r>
              <a:rPr lang="en" sz="1800">
                <a:solidFill>
                  <a:srgbClr val="22373A"/>
                </a:solidFill>
                <a:latin typeface="Arial"/>
                <a:ea typeface="Arial"/>
                <a:cs typeface="Arial"/>
                <a:sym typeface="Arial"/>
              </a:rPr>
              <a:t>(a) 197.96 + 0.72 * 600 - 184.05 * 1</a:t>
            </a:r>
            <a:endParaRPr sz="1800">
              <a:latin typeface="Arial"/>
              <a:ea typeface="Arial"/>
              <a:cs typeface="Arial"/>
              <a:sym typeface="Arial"/>
            </a:endParaRPr>
          </a:p>
          <a:p>
            <a:pPr marL="25400" marR="0" lvl="0" indent="0" algn="l" rtl="0">
              <a:lnSpc>
                <a:spcPct val="100000"/>
              </a:lnSpc>
              <a:spcBef>
                <a:spcPts val="1200"/>
              </a:spcBef>
              <a:spcAft>
                <a:spcPts val="0"/>
              </a:spcAft>
              <a:buNone/>
            </a:pPr>
            <a:r>
              <a:rPr lang="en" sz="1800">
                <a:solidFill>
                  <a:srgbClr val="22373A"/>
                </a:solidFill>
                <a:latin typeface="Arial"/>
                <a:ea typeface="Arial"/>
                <a:cs typeface="Arial"/>
                <a:sym typeface="Arial"/>
              </a:rPr>
              <a:t>(b) 184.05 + 0.72 * 600 - 197.96 * 1</a:t>
            </a:r>
            <a:endParaRPr sz="1800">
              <a:latin typeface="Arial"/>
              <a:ea typeface="Arial"/>
              <a:cs typeface="Arial"/>
              <a:sym typeface="Arial"/>
            </a:endParaRPr>
          </a:p>
          <a:p>
            <a:pPr marL="38100" marR="0" lvl="0" indent="-12700" algn="l" rtl="0">
              <a:lnSpc>
                <a:spcPct val="100000"/>
              </a:lnSpc>
              <a:spcBef>
                <a:spcPts val="1200"/>
              </a:spcBef>
              <a:spcAft>
                <a:spcPts val="0"/>
              </a:spcAft>
              <a:buNone/>
            </a:pPr>
            <a:r>
              <a:rPr lang="en" sz="1800">
                <a:solidFill>
                  <a:srgbClr val="22373A"/>
                </a:solidFill>
                <a:latin typeface="Arial"/>
                <a:ea typeface="Arial"/>
                <a:cs typeface="Arial"/>
                <a:sym typeface="Arial"/>
              </a:rPr>
              <a:t>(c) 197.96 + 0.72 * 600 - 184.05 * 0</a:t>
            </a:r>
            <a:endParaRPr sz="1800">
              <a:latin typeface="Arial"/>
              <a:ea typeface="Arial"/>
              <a:cs typeface="Arial"/>
              <a:sym typeface="Arial"/>
            </a:endParaRPr>
          </a:p>
          <a:p>
            <a:pPr marL="25400" marR="0" lvl="0" indent="0" algn="l" rtl="0">
              <a:lnSpc>
                <a:spcPct val="100000"/>
              </a:lnSpc>
              <a:spcBef>
                <a:spcPts val="1200"/>
              </a:spcBef>
              <a:spcAft>
                <a:spcPts val="0"/>
              </a:spcAft>
              <a:buNone/>
            </a:pPr>
            <a:r>
              <a:rPr lang="en" sz="1800">
                <a:solidFill>
                  <a:srgbClr val="22373A"/>
                </a:solidFill>
                <a:latin typeface="Arial"/>
                <a:ea typeface="Arial"/>
                <a:cs typeface="Arial"/>
                <a:sym typeface="Arial"/>
              </a:rPr>
              <a:t>(d) 197.96 + 0.72 * 1 - 184.05 * 600</a:t>
            </a:r>
            <a:endParaRPr sz="1800">
              <a:latin typeface="Arial"/>
              <a:ea typeface="Arial"/>
              <a:cs typeface="Arial"/>
              <a:sym typeface="Arial"/>
            </a:endParaRPr>
          </a:p>
        </p:txBody>
      </p:sp>
      <p:pic>
        <p:nvPicPr>
          <p:cNvPr id="372" name="Google Shape;372;p48"/>
          <p:cNvPicPr preferRelativeResize="0"/>
          <p:nvPr/>
        </p:nvPicPr>
        <p:blipFill>
          <a:blip r:embed="rId3">
            <a:alphaModFix/>
          </a:blip>
          <a:stretch>
            <a:fillRect/>
          </a:stretch>
        </p:blipFill>
        <p:spPr>
          <a:xfrm>
            <a:off x="1570775" y="1365677"/>
            <a:ext cx="5249657" cy="1323150"/>
          </a:xfrm>
          <a:prstGeom prst="rect">
            <a:avLst/>
          </a:prstGeom>
          <a:noFill/>
          <a:ln>
            <a:noFill/>
          </a:ln>
        </p:spPr>
      </p:pic>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49"/>
          <p:cNvSpPr txBox="1">
            <a:spLocks noGrp="1"/>
          </p:cNvSpPr>
          <p:nvPr>
            <p:ph type="title"/>
          </p:nvPr>
        </p:nvSpPr>
        <p:spPr>
          <a:xfrm>
            <a:off x="203107" y="127124"/>
            <a:ext cx="8737783" cy="298229"/>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r>
              <a:rPr lang="en" sz="2000" b="1" i="0" u="none" strike="noStrike" cap="none">
                <a:solidFill>
                  <a:srgbClr val="F9F9F9"/>
                </a:solidFill>
                <a:latin typeface="Arial"/>
                <a:ea typeface="Arial"/>
                <a:cs typeface="Arial"/>
                <a:sym typeface="Arial"/>
              </a:rPr>
              <a:t>Prediction</a:t>
            </a:r>
            <a:endParaRPr sz="2500"/>
          </a:p>
        </p:txBody>
      </p:sp>
      <p:sp>
        <p:nvSpPr>
          <p:cNvPr id="378" name="Google Shape;378;p49"/>
          <p:cNvSpPr/>
          <p:nvPr/>
        </p:nvSpPr>
        <p:spPr>
          <a:xfrm>
            <a:off x="613275" y="637812"/>
            <a:ext cx="7913463" cy="122689"/>
          </a:xfrm>
          <a:custGeom>
            <a:avLst/>
            <a:gdLst/>
            <a:ahLst/>
            <a:cxnLst/>
            <a:rect l="l" t="t" r="r" b="b"/>
            <a:pathLst>
              <a:path w="120000" h="120000" extrusionOk="0">
                <a:moveTo>
                  <a:pt x="118470" y="0"/>
                </a:moveTo>
                <a:lnTo>
                  <a:pt x="1527" y="0"/>
                </a:lnTo>
                <a:lnTo>
                  <a:pt x="934" y="5826"/>
                </a:lnTo>
                <a:lnTo>
                  <a:pt x="448" y="21691"/>
                </a:lnTo>
                <a:lnTo>
                  <a:pt x="120" y="45172"/>
                </a:lnTo>
                <a:lnTo>
                  <a:pt x="0" y="73846"/>
                </a:lnTo>
                <a:lnTo>
                  <a:pt x="0" y="119758"/>
                </a:lnTo>
                <a:lnTo>
                  <a:pt x="119998" y="119758"/>
                </a:lnTo>
                <a:lnTo>
                  <a:pt x="119998" y="73846"/>
                </a:lnTo>
                <a:lnTo>
                  <a:pt x="119877" y="45172"/>
                </a:lnTo>
                <a:lnTo>
                  <a:pt x="119549" y="21691"/>
                </a:lnTo>
                <a:lnTo>
                  <a:pt x="119063" y="5826"/>
                </a:lnTo>
                <a:lnTo>
                  <a:pt x="118470" y="0"/>
                </a:lnTo>
                <a:close/>
              </a:path>
            </a:pathLst>
          </a:custGeom>
          <a:solidFill>
            <a:srgbClr val="F9F9F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79" name="Google Shape;379;p49"/>
          <p:cNvSpPr/>
          <p:nvPr/>
        </p:nvSpPr>
        <p:spPr>
          <a:xfrm>
            <a:off x="613275" y="703844"/>
            <a:ext cx="7913463" cy="584188"/>
          </a:xfrm>
          <a:custGeom>
            <a:avLst/>
            <a:gdLst/>
            <a:ahLst/>
            <a:cxnLst/>
            <a:rect l="l" t="t" r="r" b="b"/>
            <a:pathLst>
              <a:path w="120000" h="120000" extrusionOk="0">
                <a:moveTo>
                  <a:pt x="119998" y="0"/>
                </a:moveTo>
                <a:lnTo>
                  <a:pt x="0" y="0"/>
                </a:lnTo>
                <a:lnTo>
                  <a:pt x="0" y="104346"/>
                </a:lnTo>
                <a:lnTo>
                  <a:pt x="120" y="110368"/>
                </a:lnTo>
                <a:lnTo>
                  <a:pt x="448" y="115299"/>
                </a:lnTo>
                <a:lnTo>
                  <a:pt x="934" y="118631"/>
                </a:lnTo>
                <a:lnTo>
                  <a:pt x="1527" y="119855"/>
                </a:lnTo>
                <a:lnTo>
                  <a:pt x="118470" y="119855"/>
                </a:lnTo>
                <a:lnTo>
                  <a:pt x="119063" y="118631"/>
                </a:lnTo>
                <a:lnTo>
                  <a:pt x="119549" y="115299"/>
                </a:lnTo>
                <a:lnTo>
                  <a:pt x="119877" y="110368"/>
                </a:lnTo>
                <a:lnTo>
                  <a:pt x="119998" y="104346"/>
                </a:lnTo>
                <a:lnTo>
                  <a:pt x="119998" y="0"/>
                </a:lnTo>
                <a:close/>
              </a:path>
            </a:pathLst>
          </a:custGeom>
          <a:solidFill>
            <a:srgbClr val="F9F9F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80" name="Google Shape;380;p49"/>
          <p:cNvSpPr txBox="1"/>
          <p:nvPr/>
        </p:nvSpPr>
        <p:spPr>
          <a:xfrm>
            <a:off x="688850" y="627675"/>
            <a:ext cx="7762200" cy="738000"/>
          </a:xfrm>
          <a:prstGeom prst="rect">
            <a:avLst/>
          </a:prstGeom>
          <a:noFill/>
          <a:ln>
            <a:noFill/>
          </a:ln>
        </p:spPr>
        <p:txBody>
          <a:bodyPr spcFirstLastPara="1" wrap="square" lIns="0" tIns="0" rIns="0" bIns="0" anchor="t" anchorCtr="0">
            <a:noAutofit/>
          </a:bodyPr>
          <a:lstStyle/>
          <a:p>
            <a:pPr marL="25400" marR="12700" lvl="0" indent="0" algn="l" rtl="0">
              <a:lnSpc>
                <a:spcPct val="129899"/>
              </a:lnSpc>
              <a:spcBef>
                <a:spcPts val="0"/>
              </a:spcBef>
              <a:spcAft>
                <a:spcPts val="0"/>
              </a:spcAft>
              <a:buNone/>
            </a:pPr>
            <a:r>
              <a:rPr lang="en" sz="1800">
                <a:solidFill>
                  <a:srgbClr val="3884B7"/>
                </a:solidFill>
                <a:latin typeface="Arial"/>
                <a:ea typeface="Arial"/>
                <a:cs typeface="Arial"/>
                <a:sym typeface="Arial"/>
              </a:rPr>
              <a:t>Which of the following is the correct calculation for the predicted  weight of a paperback book that is 600 cm</a:t>
            </a:r>
            <a:r>
              <a:rPr lang="en" sz="2200" baseline="30000">
                <a:solidFill>
                  <a:srgbClr val="3884B7"/>
                </a:solidFill>
                <a:latin typeface="Cambria"/>
                <a:ea typeface="Cambria"/>
                <a:cs typeface="Cambria"/>
                <a:sym typeface="Cambria"/>
              </a:rPr>
              <a:t>3</a:t>
            </a:r>
            <a:r>
              <a:rPr lang="en" sz="1800">
                <a:solidFill>
                  <a:srgbClr val="3884B7"/>
                </a:solidFill>
                <a:latin typeface="Arial"/>
                <a:ea typeface="Arial"/>
                <a:cs typeface="Arial"/>
                <a:sym typeface="Arial"/>
              </a:rPr>
              <a:t>?</a:t>
            </a:r>
            <a:endParaRPr sz="1700">
              <a:latin typeface="Arial"/>
              <a:ea typeface="Arial"/>
              <a:cs typeface="Arial"/>
              <a:sym typeface="Arial"/>
            </a:endParaRPr>
          </a:p>
        </p:txBody>
      </p:sp>
      <p:sp>
        <p:nvSpPr>
          <p:cNvPr id="381" name="Google Shape;381;p49"/>
          <p:cNvSpPr txBox="1"/>
          <p:nvPr/>
        </p:nvSpPr>
        <p:spPr>
          <a:xfrm>
            <a:off x="8678108" y="4780387"/>
            <a:ext cx="263236" cy="181202"/>
          </a:xfrm>
          <a:prstGeom prst="rect">
            <a:avLst/>
          </a:prstGeom>
          <a:noFill/>
          <a:ln>
            <a:noFill/>
          </a:ln>
        </p:spPr>
        <p:txBody>
          <a:bodyPr spcFirstLastPara="1" wrap="square" lIns="0" tIns="0" rIns="0" bIns="0" anchor="t" anchorCtr="0">
            <a:noAutofit/>
          </a:bodyPr>
          <a:lstStyle/>
          <a:p>
            <a:pPr marL="25400" marR="0" lvl="0" indent="0" algn="l" rtl="0">
              <a:lnSpc>
                <a:spcPct val="111333"/>
              </a:lnSpc>
              <a:spcBef>
                <a:spcPts val="0"/>
              </a:spcBef>
              <a:spcAft>
                <a:spcPts val="0"/>
              </a:spcAft>
              <a:buNone/>
            </a:pPr>
            <a:r>
              <a:rPr lang="en" sz="1400">
                <a:solidFill>
                  <a:srgbClr val="22373A"/>
                </a:solidFill>
                <a:latin typeface="Arial"/>
                <a:ea typeface="Arial"/>
                <a:cs typeface="Arial"/>
                <a:sym typeface="Arial"/>
              </a:rPr>
              <a:t>13</a:t>
            </a:r>
            <a:endParaRPr sz="1400">
              <a:latin typeface="Arial"/>
              <a:ea typeface="Arial"/>
              <a:cs typeface="Arial"/>
              <a:sym typeface="Arial"/>
            </a:endParaRPr>
          </a:p>
        </p:txBody>
      </p:sp>
      <p:sp>
        <p:nvSpPr>
          <p:cNvPr id="382" name="Google Shape;382;p49"/>
          <p:cNvSpPr txBox="1"/>
          <p:nvPr/>
        </p:nvSpPr>
        <p:spPr>
          <a:xfrm>
            <a:off x="688848" y="2963902"/>
            <a:ext cx="6233286" cy="1323152"/>
          </a:xfrm>
          <a:prstGeom prst="rect">
            <a:avLst/>
          </a:prstGeom>
          <a:noFill/>
          <a:ln>
            <a:noFill/>
          </a:ln>
        </p:spPr>
        <p:txBody>
          <a:bodyPr spcFirstLastPara="1" wrap="square" lIns="0" tIns="0" rIns="0" bIns="0" anchor="t" anchorCtr="0">
            <a:noAutofit/>
          </a:bodyPr>
          <a:lstStyle/>
          <a:p>
            <a:pPr marL="25400" lvl="0" indent="0" algn="l" rtl="0">
              <a:spcBef>
                <a:spcPts val="0"/>
              </a:spcBef>
              <a:spcAft>
                <a:spcPts val="0"/>
              </a:spcAft>
              <a:buClr>
                <a:schemeClr val="dk1"/>
              </a:buClr>
              <a:buFont typeface="Arial"/>
              <a:buNone/>
            </a:pPr>
            <a:r>
              <a:rPr lang="en" sz="1800" i="1">
                <a:solidFill>
                  <a:srgbClr val="E69138"/>
                </a:solidFill>
              </a:rPr>
              <a:t>(a) 197.96 + 0.72 * 600 - 184.05 * 1</a:t>
            </a:r>
            <a:endParaRPr sz="1800" i="1">
              <a:solidFill>
                <a:srgbClr val="E69138"/>
              </a:solidFill>
            </a:endParaRPr>
          </a:p>
          <a:p>
            <a:pPr marL="25400" lvl="0" indent="0" algn="l" rtl="0">
              <a:spcBef>
                <a:spcPts val="1200"/>
              </a:spcBef>
              <a:spcAft>
                <a:spcPts val="0"/>
              </a:spcAft>
              <a:buClr>
                <a:schemeClr val="dk1"/>
              </a:buClr>
              <a:buFont typeface="Arial"/>
              <a:buNone/>
            </a:pPr>
            <a:r>
              <a:rPr lang="en" sz="1800">
                <a:solidFill>
                  <a:srgbClr val="22373A"/>
                </a:solidFill>
              </a:rPr>
              <a:t>(b) 184.05 + 0.72 * 600 - 197.96 * 1</a:t>
            </a:r>
            <a:endParaRPr sz="1800">
              <a:solidFill>
                <a:schemeClr val="dk1"/>
              </a:solidFill>
            </a:endParaRPr>
          </a:p>
          <a:p>
            <a:pPr marL="38100" lvl="0" indent="-12700" algn="l" rtl="0">
              <a:spcBef>
                <a:spcPts val="1200"/>
              </a:spcBef>
              <a:spcAft>
                <a:spcPts val="0"/>
              </a:spcAft>
              <a:buClr>
                <a:schemeClr val="dk1"/>
              </a:buClr>
              <a:buFont typeface="Arial"/>
              <a:buNone/>
            </a:pPr>
            <a:r>
              <a:rPr lang="en" sz="1800">
                <a:solidFill>
                  <a:srgbClr val="22373A"/>
                </a:solidFill>
              </a:rPr>
              <a:t>(c) 197.96 + 0.72 * 600 - 184.05 * 0</a:t>
            </a:r>
            <a:endParaRPr sz="1800">
              <a:solidFill>
                <a:schemeClr val="dk1"/>
              </a:solidFill>
            </a:endParaRPr>
          </a:p>
          <a:p>
            <a:pPr marL="25400" lvl="0" indent="0" algn="l" rtl="0">
              <a:spcBef>
                <a:spcPts val="1200"/>
              </a:spcBef>
              <a:spcAft>
                <a:spcPts val="0"/>
              </a:spcAft>
              <a:buClr>
                <a:schemeClr val="dk1"/>
              </a:buClr>
              <a:buFont typeface="Arial"/>
              <a:buNone/>
            </a:pPr>
            <a:r>
              <a:rPr lang="en" sz="1800">
                <a:solidFill>
                  <a:srgbClr val="22373A"/>
                </a:solidFill>
              </a:rPr>
              <a:t>(d) 197.96 + 0.72 * 1 - 184.05 * 600</a:t>
            </a:r>
            <a:endParaRPr sz="1800">
              <a:solidFill>
                <a:srgbClr val="22373A"/>
              </a:solidFill>
            </a:endParaRPr>
          </a:p>
        </p:txBody>
      </p:sp>
      <p:pic>
        <p:nvPicPr>
          <p:cNvPr id="383" name="Google Shape;383;p49"/>
          <p:cNvPicPr preferRelativeResize="0"/>
          <p:nvPr/>
        </p:nvPicPr>
        <p:blipFill>
          <a:blip r:embed="rId3">
            <a:alphaModFix/>
          </a:blip>
          <a:stretch>
            <a:fillRect/>
          </a:stretch>
        </p:blipFill>
        <p:spPr>
          <a:xfrm>
            <a:off x="1570775" y="1365677"/>
            <a:ext cx="5249657" cy="1323150"/>
          </a:xfrm>
          <a:prstGeom prst="rect">
            <a:avLst/>
          </a:prstGeom>
          <a:noFill/>
          <a:ln>
            <a:noFill/>
          </a:ln>
        </p:spPr>
      </p:pic>
    </p:spTree>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50"/>
          <p:cNvSpPr txBox="1">
            <a:spLocks noGrp="1"/>
          </p:cNvSpPr>
          <p:nvPr>
            <p:ph type="title"/>
          </p:nvPr>
        </p:nvSpPr>
        <p:spPr>
          <a:xfrm>
            <a:off x="203107" y="127124"/>
            <a:ext cx="8737783" cy="298229"/>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r>
              <a:rPr lang="en" sz="2000" b="1" i="0" u="none" strike="noStrike" cap="none">
                <a:solidFill>
                  <a:srgbClr val="F9F9F9"/>
                </a:solidFill>
                <a:latin typeface="Arial"/>
                <a:ea typeface="Arial"/>
                <a:cs typeface="Arial"/>
                <a:sym typeface="Arial"/>
              </a:rPr>
              <a:t>Another example: Modeling kid’s test scores</a:t>
            </a:r>
            <a:endParaRPr sz="2500"/>
          </a:p>
        </p:txBody>
      </p:sp>
      <p:sp>
        <p:nvSpPr>
          <p:cNvPr id="389" name="Google Shape;389;p50"/>
          <p:cNvSpPr txBox="1"/>
          <p:nvPr/>
        </p:nvSpPr>
        <p:spPr>
          <a:xfrm>
            <a:off x="688848" y="740720"/>
            <a:ext cx="7720761" cy="1203296"/>
          </a:xfrm>
          <a:prstGeom prst="rect">
            <a:avLst/>
          </a:prstGeom>
          <a:noFill/>
          <a:ln>
            <a:noFill/>
          </a:ln>
        </p:spPr>
        <p:txBody>
          <a:bodyPr spcFirstLastPara="1" wrap="square" lIns="0" tIns="0" rIns="0" bIns="0" anchor="t" anchorCtr="0">
            <a:noAutofit/>
          </a:bodyPr>
          <a:lstStyle/>
          <a:p>
            <a:pPr marL="25400" marR="12700" lvl="0" indent="0" algn="l" rtl="0">
              <a:lnSpc>
                <a:spcPct val="129899"/>
              </a:lnSpc>
              <a:spcBef>
                <a:spcPts val="0"/>
              </a:spcBef>
              <a:spcAft>
                <a:spcPts val="0"/>
              </a:spcAft>
              <a:buNone/>
            </a:pPr>
            <a:r>
              <a:rPr lang="en" sz="1800">
                <a:solidFill>
                  <a:srgbClr val="22373A"/>
                </a:solidFill>
                <a:latin typeface="Arial"/>
                <a:ea typeface="Arial"/>
                <a:cs typeface="Arial"/>
                <a:sym typeface="Arial"/>
              </a:rPr>
              <a:t>Predicting cognitive test scores of three- and four-year-old children  using characteristics of their mothers. Data are from a survey of  adult American women and their children - a subsample from the  National Longitudinal Survey of Youth.</a:t>
            </a:r>
            <a:endParaRPr sz="1800">
              <a:latin typeface="Arial"/>
              <a:ea typeface="Arial"/>
              <a:cs typeface="Arial"/>
              <a:sym typeface="Arial"/>
            </a:endParaRPr>
          </a:p>
        </p:txBody>
      </p:sp>
      <p:sp>
        <p:nvSpPr>
          <p:cNvPr id="390" name="Google Shape;390;p50"/>
          <p:cNvSpPr txBox="1">
            <a:spLocks noGrp="1"/>
          </p:cNvSpPr>
          <p:nvPr>
            <p:ph type="sldNum" idx="12"/>
          </p:nvPr>
        </p:nvSpPr>
        <p:spPr>
          <a:xfrm>
            <a:off x="8546894" y="4780387"/>
            <a:ext cx="419413" cy="181202"/>
          </a:xfrm>
          <a:prstGeom prst="rect">
            <a:avLst/>
          </a:prstGeom>
          <a:noFill/>
          <a:ln>
            <a:noFill/>
          </a:ln>
        </p:spPr>
        <p:txBody>
          <a:bodyPr spcFirstLastPara="1" wrap="square" lIns="0" tIns="0" rIns="0" bIns="0" anchor="t" anchorCtr="0">
            <a:noAutofit/>
          </a:bodyPr>
          <a:lstStyle/>
          <a:p>
            <a:pPr marL="139700" marR="0" lvl="0" indent="0" algn="l" rtl="0">
              <a:lnSpc>
                <a:spcPct val="111333"/>
              </a:lnSpc>
              <a:spcBef>
                <a:spcPts val="0"/>
              </a:spcBef>
              <a:spcAft>
                <a:spcPts val="0"/>
              </a:spcAft>
              <a:buNone/>
            </a:pPr>
            <a:r>
              <a:rPr lang="en" sz="1400" b="0" i="0">
                <a:solidFill>
                  <a:srgbClr val="22373A"/>
                </a:solidFill>
                <a:latin typeface="Arial"/>
                <a:ea typeface="Arial"/>
                <a:cs typeface="Arial"/>
                <a:sym typeface="Arial"/>
              </a:rPr>
              <a:t>14</a:t>
            </a:r>
            <a:endParaRPr sz="2500"/>
          </a:p>
        </p:txBody>
      </p:sp>
      <p:sp>
        <p:nvSpPr>
          <p:cNvPr id="391" name="Google Shape;391;p50"/>
          <p:cNvSpPr txBox="1"/>
          <p:nvPr/>
        </p:nvSpPr>
        <p:spPr>
          <a:xfrm>
            <a:off x="688848" y="4439094"/>
            <a:ext cx="7511683" cy="148171"/>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r>
              <a:rPr lang="en" sz="1000">
                <a:solidFill>
                  <a:srgbClr val="22373A"/>
                </a:solidFill>
                <a:latin typeface="Arial"/>
                <a:ea typeface="Arial"/>
                <a:cs typeface="Arial"/>
                <a:sym typeface="Arial"/>
              </a:rPr>
              <a:t>Gelman, Hill. </a:t>
            </a:r>
            <a:r>
              <a:rPr lang="en" sz="1000" i="1">
                <a:solidFill>
                  <a:srgbClr val="22373A"/>
                </a:solidFill>
                <a:latin typeface="Arial"/>
                <a:ea typeface="Arial"/>
                <a:cs typeface="Arial"/>
                <a:sym typeface="Arial"/>
              </a:rPr>
              <a:t>Data Analysis Using Regression and Multilevel/Hierarchical Models</a:t>
            </a:r>
            <a:r>
              <a:rPr lang="en" sz="1000">
                <a:solidFill>
                  <a:srgbClr val="22373A"/>
                </a:solidFill>
                <a:latin typeface="Arial"/>
                <a:ea typeface="Arial"/>
                <a:cs typeface="Arial"/>
                <a:sym typeface="Arial"/>
              </a:rPr>
              <a:t>. (2007) Cambridge University  Press.</a:t>
            </a:r>
            <a:endParaRPr sz="1000">
              <a:latin typeface="Arial"/>
              <a:ea typeface="Arial"/>
              <a:cs typeface="Arial"/>
              <a:sym typeface="Arial"/>
            </a:endParaRPr>
          </a:p>
        </p:txBody>
      </p:sp>
      <p:pic>
        <p:nvPicPr>
          <p:cNvPr id="392" name="Google Shape;392;p50"/>
          <p:cNvPicPr preferRelativeResize="0"/>
          <p:nvPr/>
        </p:nvPicPr>
        <p:blipFill>
          <a:blip r:embed="rId3">
            <a:alphaModFix/>
          </a:blip>
          <a:stretch>
            <a:fillRect/>
          </a:stretch>
        </p:blipFill>
        <p:spPr>
          <a:xfrm>
            <a:off x="1568875" y="2259400"/>
            <a:ext cx="5015643" cy="2027300"/>
          </a:xfrm>
          <a:prstGeom prst="rect">
            <a:avLst/>
          </a:prstGeom>
          <a:noFill/>
          <a:ln>
            <a:noFill/>
          </a:ln>
        </p:spPr>
      </p:pic>
    </p:spTree>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51"/>
          <p:cNvSpPr txBox="1">
            <a:spLocks noGrp="1"/>
          </p:cNvSpPr>
          <p:nvPr>
            <p:ph type="title"/>
          </p:nvPr>
        </p:nvSpPr>
        <p:spPr>
          <a:xfrm>
            <a:off x="203107" y="127124"/>
            <a:ext cx="8737783" cy="298229"/>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r>
              <a:rPr lang="en" sz="2000" b="1" i="0" u="none" strike="noStrike" cap="none">
                <a:solidFill>
                  <a:srgbClr val="F9F9F9"/>
                </a:solidFill>
                <a:latin typeface="Arial"/>
                <a:ea typeface="Arial"/>
                <a:cs typeface="Arial"/>
                <a:sym typeface="Arial"/>
              </a:rPr>
              <a:t>Interpreting the slope</a:t>
            </a:r>
            <a:endParaRPr sz="2500"/>
          </a:p>
        </p:txBody>
      </p:sp>
      <p:sp>
        <p:nvSpPr>
          <p:cNvPr id="398" name="Google Shape;398;p51"/>
          <p:cNvSpPr/>
          <p:nvPr/>
        </p:nvSpPr>
        <p:spPr>
          <a:xfrm>
            <a:off x="613275" y="637812"/>
            <a:ext cx="7913463" cy="122689"/>
          </a:xfrm>
          <a:custGeom>
            <a:avLst/>
            <a:gdLst/>
            <a:ahLst/>
            <a:cxnLst/>
            <a:rect l="l" t="t" r="r" b="b"/>
            <a:pathLst>
              <a:path w="120000" h="120000" extrusionOk="0">
                <a:moveTo>
                  <a:pt x="118470" y="0"/>
                </a:moveTo>
                <a:lnTo>
                  <a:pt x="1527" y="0"/>
                </a:lnTo>
                <a:lnTo>
                  <a:pt x="934" y="5826"/>
                </a:lnTo>
                <a:lnTo>
                  <a:pt x="448" y="21691"/>
                </a:lnTo>
                <a:lnTo>
                  <a:pt x="120" y="45172"/>
                </a:lnTo>
                <a:lnTo>
                  <a:pt x="0" y="73846"/>
                </a:lnTo>
                <a:lnTo>
                  <a:pt x="0" y="119758"/>
                </a:lnTo>
                <a:lnTo>
                  <a:pt x="119998" y="119758"/>
                </a:lnTo>
                <a:lnTo>
                  <a:pt x="119998" y="73846"/>
                </a:lnTo>
                <a:lnTo>
                  <a:pt x="119877" y="45172"/>
                </a:lnTo>
                <a:lnTo>
                  <a:pt x="119549" y="21691"/>
                </a:lnTo>
                <a:lnTo>
                  <a:pt x="119063" y="5826"/>
                </a:lnTo>
                <a:lnTo>
                  <a:pt x="118470" y="0"/>
                </a:lnTo>
                <a:close/>
              </a:path>
            </a:pathLst>
          </a:custGeom>
          <a:solidFill>
            <a:srgbClr val="F9F9F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399" name="Google Shape;399;p51"/>
          <p:cNvSpPr/>
          <p:nvPr/>
        </p:nvSpPr>
        <p:spPr>
          <a:xfrm>
            <a:off x="613275" y="703850"/>
            <a:ext cx="7913463" cy="345417"/>
          </a:xfrm>
          <a:custGeom>
            <a:avLst/>
            <a:gdLst/>
            <a:ahLst/>
            <a:cxnLst/>
            <a:rect l="l" t="t" r="r" b="b"/>
            <a:pathLst>
              <a:path w="120000" h="120000" extrusionOk="0">
                <a:moveTo>
                  <a:pt x="119998" y="0"/>
                </a:moveTo>
                <a:lnTo>
                  <a:pt x="0" y="0"/>
                </a:lnTo>
                <a:lnTo>
                  <a:pt x="0" y="93550"/>
                </a:lnTo>
                <a:lnTo>
                  <a:pt x="120" y="103735"/>
                </a:lnTo>
                <a:lnTo>
                  <a:pt x="448" y="112074"/>
                </a:lnTo>
                <a:lnTo>
                  <a:pt x="934" y="117710"/>
                </a:lnTo>
                <a:lnTo>
                  <a:pt x="1527" y="119780"/>
                </a:lnTo>
                <a:lnTo>
                  <a:pt x="118470" y="119780"/>
                </a:lnTo>
                <a:lnTo>
                  <a:pt x="119063" y="117710"/>
                </a:lnTo>
                <a:lnTo>
                  <a:pt x="119549" y="112074"/>
                </a:lnTo>
                <a:lnTo>
                  <a:pt x="119877" y="103735"/>
                </a:lnTo>
                <a:lnTo>
                  <a:pt x="119998" y="93550"/>
                </a:lnTo>
                <a:lnTo>
                  <a:pt x="119998" y="0"/>
                </a:lnTo>
                <a:close/>
              </a:path>
            </a:pathLst>
          </a:custGeom>
          <a:solidFill>
            <a:srgbClr val="F9F9F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00" name="Google Shape;400;p51"/>
          <p:cNvSpPr txBox="1"/>
          <p:nvPr/>
        </p:nvSpPr>
        <p:spPr>
          <a:xfrm>
            <a:off x="688850" y="695400"/>
            <a:ext cx="7102800" cy="298200"/>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r>
              <a:rPr lang="en" sz="1800">
                <a:solidFill>
                  <a:srgbClr val="3884B7"/>
                </a:solidFill>
                <a:latin typeface="Arial"/>
                <a:ea typeface="Arial"/>
                <a:cs typeface="Arial"/>
                <a:sym typeface="Arial"/>
              </a:rPr>
              <a:t>What is the correct interpretation of the </a:t>
            </a:r>
            <a:r>
              <a:rPr lang="en" sz="1800" u="sng">
                <a:solidFill>
                  <a:srgbClr val="3884B7"/>
                </a:solidFill>
                <a:latin typeface="Arial"/>
                <a:ea typeface="Arial"/>
                <a:cs typeface="Arial"/>
                <a:sym typeface="Arial"/>
              </a:rPr>
              <a:t>slope for mom’s IQ</a:t>
            </a:r>
            <a:r>
              <a:rPr lang="en" sz="1800">
                <a:solidFill>
                  <a:srgbClr val="3884B7"/>
                </a:solidFill>
                <a:latin typeface="Arial"/>
                <a:ea typeface="Arial"/>
                <a:cs typeface="Arial"/>
                <a:sym typeface="Arial"/>
              </a:rPr>
              <a:t>?</a:t>
            </a:r>
            <a:endParaRPr sz="1700">
              <a:latin typeface="Arial"/>
              <a:ea typeface="Arial"/>
              <a:cs typeface="Arial"/>
              <a:sym typeface="Arial"/>
            </a:endParaRPr>
          </a:p>
        </p:txBody>
      </p:sp>
      <p:sp>
        <p:nvSpPr>
          <p:cNvPr id="401" name="Google Shape;401;p51"/>
          <p:cNvSpPr txBox="1"/>
          <p:nvPr/>
        </p:nvSpPr>
        <p:spPr>
          <a:xfrm>
            <a:off x="8678108" y="4780387"/>
            <a:ext cx="263236" cy="181202"/>
          </a:xfrm>
          <a:prstGeom prst="rect">
            <a:avLst/>
          </a:prstGeom>
          <a:noFill/>
          <a:ln>
            <a:noFill/>
          </a:ln>
        </p:spPr>
        <p:txBody>
          <a:bodyPr spcFirstLastPara="1" wrap="square" lIns="0" tIns="0" rIns="0" bIns="0" anchor="t" anchorCtr="0">
            <a:noAutofit/>
          </a:bodyPr>
          <a:lstStyle/>
          <a:p>
            <a:pPr marL="25400" marR="0" lvl="0" indent="0" algn="l" rtl="0">
              <a:lnSpc>
                <a:spcPct val="111333"/>
              </a:lnSpc>
              <a:spcBef>
                <a:spcPts val="0"/>
              </a:spcBef>
              <a:spcAft>
                <a:spcPts val="0"/>
              </a:spcAft>
              <a:buNone/>
            </a:pPr>
            <a:r>
              <a:rPr lang="en" sz="1400">
                <a:solidFill>
                  <a:srgbClr val="22373A"/>
                </a:solidFill>
                <a:latin typeface="Arial"/>
                <a:ea typeface="Arial"/>
                <a:cs typeface="Arial"/>
                <a:sym typeface="Arial"/>
              </a:rPr>
              <a:t>15</a:t>
            </a:r>
            <a:endParaRPr sz="1400">
              <a:latin typeface="Arial"/>
              <a:ea typeface="Arial"/>
              <a:cs typeface="Arial"/>
              <a:sym typeface="Arial"/>
            </a:endParaRPr>
          </a:p>
        </p:txBody>
      </p:sp>
      <p:pic>
        <p:nvPicPr>
          <p:cNvPr id="402" name="Google Shape;402;p51"/>
          <p:cNvPicPr preferRelativeResize="0"/>
          <p:nvPr/>
        </p:nvPicPr>
        <p:blipFill>
          <a:blip r:embed="rId3">
            <a:alphaModFix/>
          </a:blip>
          <a:stretch>
            <a:fillRect/>
          </a:stretch>
        </p:blipFill>
        <p:spPr>
          <a:xfrm>
            <a:off x="1386550" y="1057279"/>
            <a:ext cx="5857388" cy="1987962"/>
          </a:xfrm>
          <a:prstGeom prst="rect">
            <a:avLst/>
          </a:prstGeom>
          <a:noFill/>
          <a:ln>
            <a:noFill/>
          </a:ln>
        </p:spPr>
      </p:pic>
    </p:spTree>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52"/>
          <p:cNvSpPr txBox="1">
            <a:spLocks noGrp="1"/>
          </p:cNvSpPr>
          <p:nvPr>
            <p:ph type="title"/>
          </p:nvPr>
        </p:nvSpPr>
        <p:spPr>
          <a:xfrm>
            <a:off x="203107" y="127124"/>
            <a:ext cx="8737800" cy="298200"/>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r>
              <a:rPr lang="en" sz="2000" b="1" i="0" u="none" strike="noStrike" cap="none">
                <a:solidFill>
                  <a:srgbClr val="F9F9F9"/>
                </a:solidFill>
                <a:latin typeface="Arial"/>
                <a:ea typeface="Arial"/>
                <a:cs typeface="Arial"/>
                <a:sym typeface="Arial"/>
              </a:rPr>
              <a:t>Interpreting the slope</a:t>
            </a:r>
            <a:endParaRPr sz="2500"/>
          </a:p>
        </p:txBody>
      </p:sp>
      <p:sp>
        <p:nvSpPr>
          <p:cNvPr id="408" name="Google Shape;408;p52"/>
          <p:cNvSpPr/>
          <p:nvPr/>
        </p:nvSpPr>
        <p:spPr>
          <a:xfrm>
            <a:off x="613275" y="637812"/>
            <a:ext cx="7913400" cy="122700"/>
          </a:xfrm>
          <a:custGeom>
            <a:avLst/>
            <a:gdLst/>
            <a:ahLst/>
            <a:cxnLst/>
            <a:rect l="l" t="t" r="r" b="b"/>
            <a:pathLst>
              <a:path w="120000" h="120000" extrusionOk="0">
                <a:moveTo>
                  <a:pt x="118470" y="0"/>
                </a:moveTo>
                <a:lnTo>
                  <a:pt x="1527" y="0"/>
                </a:lnTo>
                <a:lnTo>
                  <a:pt x="934" y="5826"/>
                </a:lnTo>
                <a:lnTo>
                  <a:pt x="448" y="21691"/>
                </a:lnTo>
                <a:lnTo>
                  <a:pt x="120" y="45172"/>
                </a:lnTo>
                <a:lnTo>
                  <a:pt x="0" y="73846"/>
                </a:lnTo>
                <a:lnTo>
                  <a:pt x="0" y="119758"/>
                </a:lnTo>
                <a:lnTo>
                  <a:pt x="119998" y="119758"/>
                </a:lnTo>
                <a:lnTo>
                  <a:pt x="119998" y="73846"/>
                </a:lnTo>
                <a:lnTo>
                  <a:pt x="119877" y="45172"/>
                </a:lnTo>
                <a:lnTo>
                  <a:pt x="119549" y="21691"/>
                </a:lnTo>
                <a:lnTo>
                  <a:pt x="119063" y="5826"/>
                </a:lnTo>
                <a:lnTo>
                  <a:pt x="118470" y="0"/>
                </a:lnTo>
                <a:close/>
              </a:path>
            </a:pathLst>
          </a:custGeom>
          <a:solidFill>
            <a:srgbClr val="F9F9F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09" name="Google Shape;409;p52"/>
          <p:cNvSpPr/>
          <p:nvPr/>
        </p:nvSpPr>
        <p:spPr>
          <a:xfrm>
            <a:off x="613275" y="703850"/>
            <a:ext cx="7913400" cy="345300"/>
          </a:xfrm>
          <a:custGeom>
            <a:avLst/>
            <a:gdLst/>
            <a:ahLst/>
            <a:cxnLst/>
            <a:rect l="l" t="t" r="r" b="b"/>
            <a:pathLst>
              <a:path w="120000" h="120000" extrusionOk="0">
                <a:moveTo>
                  <a:pt x="119998" y="0"/>
                </a:moveTo>
                <a:lnTo>
                  <a:pt x="0" y="0"/>
                </a:lnTo>
                <a:lnTo>
                  <a:pt x="0" y="93550"/>
                </a:lnTo>
                <a:lnTo>
                  <a:pt x="120" y="103735"/>
                </a:lnTo>
                <a:lnTo>
                  <a:pt x="448" y="112074"/>
                </a:lnTo>
                <a:lnTo>
                  <a:pt x="934" y="117710"/>
                </a:lnTo>
                <a:lnTo>
                  <a:pt x="1527" y="119780"/>
                </a:lnTo>
                <a:lnTo>
                  <a:pt x="118470" y="119780"/>
                </a:lnTo>
                <a:lnTo>
                  <a:pt x="119063" y="117710"/>
                </a:lnTo>
                <a:lnTo>
                  <a:pt x="119549" y="112074"/>
                </a:lnTo>
                <a:lnTo>
                  <a:pt x="119877" y="103735"/>
                </a:lnTo>
                <a:lnTo>
                  <a:pt x="119998" y="93550"/>
                </a:lnTo>
                <a:lnTo>
                  <a:pt x="119998" y="0"/>
                </a:lnTo>
                <a:close/>
              </a:path>
            </a:pathLst>
          </a:custGeom>
          <a:solidFill>
            <a:srgbClr val="F9F9F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10" name="Google Shape;410;p52"/>
          <p:cNvSpPr txBox="1"/>
          <p:nvPr/>
        </p:nvSpPr>
        <p:spPr>
          <a:xfrm>
            <a:off x="688850" y="695400"/>
            <a:ext cx="7102800" cy="298200"/>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r>
              <a:rPr lang="en" sz="1800">
                <a:solidFill>
                  <a:srgbClr val="3884B7"/>
                </a:solidFill>
                <a:latin typeface="Arial"/>
                <a:ea typeface="Arial"/>
                <a:cs typeface="Arial"/>
                <a:sym typeface="Arial"/>
              </a:rPr>
              <a:t>What is the correct interpretation of the </a:t>
            </a:r>
            <a:r>
              <a:rPr lang="en" sz="1800" u="sng">
                <a:solidFill>
                  <a:srgbClr val="3884B7"/>
                </a:solidFill>
                <a:latin typeface="Arial"/>
                <a:ea typeface="Arial"/>
                <a:cs typeface="Arial"/>
                <a:sym typeface="Arial"/>
              </a:rPr>
              <a:t>slope for mom’s IQ</a:t>
            </a:r>
            <a:r>
              <a:rPr lang="en" sz="1800">
                <a:solidFill>
                  <a:srgbClr val="3884B7"/>
                </a:solidFill>
                <a:latin typeface="Arial"/>
                <a:ea typeface="Arial"/>
                <a:cs typeface="Arial"/>
                <a:sym typeface="Arial"/>
              </a:rPr>
              <a:t>?</a:t>
            </a:r>
            <a:endParaRPr sz="1700">
              <a:latin typeface="Arial"/>
              <a:ea typeface="Arial"/>
              <a:cs typeface="Arial"/>
              <a:sym typeface="Arial"/>
            </a:endParaRPr>
          </a:p>
        </p:txBody>
      </p:sp>
      <p:sp>
        <p:nvSpPr>
          <p:cNvPr id="411" name="Google Shape;411;p52"/>
          <p:cNvSpPr txBox="1"/>
          <p:nvPr/>
        </p:nvSpPr>
        <p:spPr>
          <a:xfrm>
            <a:off x="8678108" y="4780387"/>
            <a:ext cx="263100" cy="181200"/>
          </a:xfrm>
          <a:prstGeom prst="rect">
            <a:avLst/>
          </a:prstGeom>
          <a:noFill/>
          <a:ln>
            <a:noFill/>
          </a:ln>
        </p:spPr>
        <p:txBody>
          <a:bodyPr spcFirstLastPara="1" wrap="square" lIns="0" tIns="0" rIns="0" bIns="0" anchor="t" anchorCtr="0">
            <a:noAutofit/>
          </a:bodyPr>
          <a:lstStyle/>
          <a:p>
            <a:pPr marL="25400" marR="0" lvl="0" indent="0" algn="l" rtl="0">
              <a:lnSpc>
                <a:spcPct val="111333"/>
              </a:lnSpc>
              <a:spcBef>
                <a:spcPts val="0"/>
              </a:spcBef>
              <a:spcAft>
                <a:spcPts val="0"/>
              </a:spcAft>
              <a:buNone/>
            </a:pPr>
            <a:r>
              <a:rPr lang="en" sz="1400">
                <a:solidFill>
                  <a:srgbClr val="22373A"/>
                </a:solidFill>
                <a:latin typeface="Arial"/>
                <a:ea typeface="Arial"/>
                <a:cs typeface="Arial"/>
                <a:sym typeface="Arial"/>
              </a:rPr>
              <a:t>15</a:t>
            </a:r>
            <a:endParaRPr sz="1400">
              <a:latin typeface="Arial"/>
              <a:ea typeface="Arial"/>
              <a:cs typeface="Arial"/>
              <a:sym typeface="Arial"/>
            </a:endParaRPr>
          </a:p>
        </p:txBody>
      </p:sp>
      <p:sp>
        <p:nvSpPr>
          <p:cNvPr id="412" name="Google Shape;412;p52"/>
          <p:cNvSpPr txBox="1"/>
          <p:nvPr/>
        </p:nvSpPr>
        <p:spPr>
          <a:xfrm>
            <a:off x="688848" y="3342029"/>
            <a:ext cx="7581000" cy="614400"/>
          </a:xfrm>
          <a:prstGeom prst="rect">
            <a:avLst/>
          </a:prstGeom>
          <a:noFill/>
          <a:ln>
            <a:noFill/>
          </a:ln>
        </p:spPr>
        <p:txBody>
          <a:bodyPr spcFirstLastPara="1" wrap="square" lIns="0" tIns="0" rIns="0" bIns="0" anchor="t" anchorCtr="0">
            <a:noAutofit/>
          </a:bodyPr>
          <a:lstStyle/>
          <a:p>
            <a:pPr marL="25400" marR="12700" lvl="0" indent="0" algn="l" rtl="0">
              <a:lnSpc>
                <a:spcPct val="129800"/>
              </a:lnSpc>
              <a:spcBef>
                <a:spcPts val="0"/>
              </a:spcBef>
              <a:spcAft>
                <a:spcPts val="0"/>
              </a:spcAft>
              <a:buNone/>
            </a:pPr>
            <a:r>
              <a:rPr lang="en" sz="1800" i="1">
                <a:solidFill>
                  <a:srgbClr val="22373A"/>
                </a:solidFill>
                <a:latin typeface="Arial"/>
                <a:ea typeface="Arial"/>
                <a:cs typeface="Arial"/>
                <a:sym typeface="Arial"/>
              </a:rPr>
              <a:t>All else held constant, kids with mothers whose IQs are one point  higher tend to score on average 0.56 points higher.</a:t>
            </a:r>
            <a:endParaRPr sz="1800">
              <a:latin typeface="Arial"/>
              <a:ea typeface="Arial"/>
              <a:cs typeface="Arial"/>
              <a:sym typeface="Arial"/>
            </a:endParaRPr>
          </a:p>
        </p:txBody>
      </p:sp>
      <p:pic>
        <p:nvPicPr>
          <p:cNvPr id="413" name="Google Shape;413;p52"/>
          <p:cNvPicPr preferRelativeResize="0"/>
          <p:nvPr/>
        </p:nvPicPr>
        <p:blipFill>
          <a:blip r:embed="rId3">
            <a:alphaModFix/>
          </a:blip>
          <a:stretch>
            <a:fillRect/>
          </a:stretch>
        </p:blipFill>
        <p:spPr>
          <a:xfrm>
            <a:off x="1386550" y="1057279"/>
            <a:ext cx="5857388" cy="1987962"/>
          </a:xfrm>
          <a:prstGeom prst="rect">
            <a:avLst/>
          </a:prstGeom>
          <a:noFill/>
          <a:ln>
            <a:noFill/>
          </a:ln>
        </p:spPr>
      </p:pic>
    </p:spTree>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53"/>
          <p:cNvSpPr txBox="1">
            <a:spLocks noGrp="1"/>
          </p:cNvSpPr>
          <p:nvPr>
            <p:ph type="title"/>
          </p:nvPr>
        </p:nvSpPr>
        <p:spPr>
          <a:xfrm>
            <a:off x="203107" y="127124"/>
            <a:ext cx="8737800" cy="298200"/>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r>
              <a:rPr lang="en" sz="2000" b="1" i="0" u="none" strike="noStrike" cap="none">
                <a:solidFill>
                  <a:srgbClr val="F9F9F9"/>
                </a:solidFill>
                <a:latin typeface="Arial"/>
                <a:ea typeface="Arial"/>
                <a:cs typeface="Arial"/>
                <a:sym typeface="Arial"/>
              </a:rPr>
              <a:t>Interpreting the slope</a:t>
            </a:r>
            <a:endParaRPr sz="2500"/>
          </a:p>
        </p:txBody>
      </p:sp>
      <p:sp>
        <p:nvSpPr>
          <p:cNvPr id="419" name="Google Shape;419;p53"/>
          <p:cNvSpPr/>
          <p:nvPr/>
        </p:nvSpPr>
        <p:spPr>
          <a:xfrm>
            <a:off x="613275" y="637812"/>
            <a:ext cx="7913400" cy="122700"/>
          </a:xfrm>
          <a:custGeom>
            <a:avLst/>
            <a:gdLst/>
            <a:ahLst/>
            <a:cxnLst/>
            <a:rect l="l" t="t" r="r" b="b"/>
            <a:pathLst>
              <a:path w="120000" h="120000" extrusionOk="0">
                <a:moveTo>
                  <a:pt x="118470" y="0"/>
                </a:moveTo>
                <a:lnTo>
                  <a:pt x="1527" y="0"/>
                </a:lnTo>
                <a:lnTo>
                  <a:pt x="934" y="5826"/>
                </a:lnTo>
                <a:lnTo>
                  <a:pt x="448" y="21691"/>
                </a:lnTo>
                <a:lnTo>
                  <a:pt x="120" y="45172"/>
                </a:lnTo>
                <a:lnTo>
                  <a:pt x="0" y="73846"/>
                </a:lnTo>
                <a:lnTo>
                  <a:pt x="0" y="119758"/>
                </a:lnTo>
                <a:lnTo>
                  <a:pt x="119998" y="119758"/>
                </a:lnTo>
                <a:lnTo>
                  <a:pt x="119998" y="73846"/>
                </a:lnTo>
                <a:lnTo>
                  <a:pt x="119877" y="45172"/>
                </a:lnTo>
                <a:lnTo>
                  <a:pt x="119549" y="21691"/>
                </a:lnTo>
                <a:lnTo>
                  <a:pt x="119063" y="5826"/>
                </a:lnTo>
                <a:lnTo>
                  <a:pt x="118470" y="0"/>
                </a:lnTo>
                <a:close/>
              </a:path>
            </a:pathLst>
          </a:custGeom>
          <a:solidFill>
            <a:srgbClr val="F9F9F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20" name="Google Shape;420;p53"/>
          <p:cNvSpPr/>
          <p:nvPr/>
        </p:nvSpPr>
        <p:spPr>
          <a:xfrm>
            <a:off x="613275" y="703850"/>
            <a:ext cx="7913400" cy="345300"/>
          </a:xfrm>
          <a:custGeom>
            <a:avLst/>
            <a:gdLst/>
            <a:ahLst/>
            <a:cxnLst/>
            <a:rect l="l" t="t" r="r" b="b"/>
            <a:pathLst>
              <a:path w="120000" h="120000" extrusionOk="0">
                <a:moveTo>
                  <a:pt x="119998" y="0"/>
                </a:moveTo>
                <a:lnTo>
                  <a:pt x="0" y="0"/>
                </a:lnTo>
                <a:lnTo>
                  <a:pt x="0" y="93550"/>
                </a:lnTo>
                <a:lnTo>
                  <a:pt x="120" y="103735"/>
                </a:lnTo>
                <a:lnTo>
                  <a:pt x="448" y="112074"/>
                </a:lnTo>
                <a:lnTo>
                  <a:pt x="934" y="117710"/>
                </a:lnTo>
                <a:lnTo>
                  <a:pt x="1527" y="119780"/>
                </a:lnTo>
                <a:lnTo>
                  <a:pt x="118470" y="119780"/>
                </a:lnTo>
                <a:lnTo>
                  <a:pt x="119063" y="117710"/>
                </a:lnTo>
                <a:lnTo>
                  <a:pt x="119549" y="112074"/>
                </a:lnTo>
                <a:lnTo>
                  <a:pt x="119877" y="103735"/>
                </a:lnTo>
                <a:lnTo>
                  <a:pt x="119998" y="93550"/>
                </a:lnTo>
                <a:lnTo>
                  <a:pt x="119998" y="0"/>
                </a:lnTo>
                <a:close/>
              </a:path>
            </a:pathLst>
          </a:custGeom>
          <a:solidFill>
            <a:srgbClr val="F9F9F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21" name="Google Shape;421;p53"/>
          <p:cNvSpPr txBox="1"/>
          <p:nvPr/>
        </p:nvSpPr>
        <p:spPr>
          <a:xfrm>
            <a:off x="688850" y="695400"/>
            <a:ext cx="7102800" cy="298200"/>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r>
              <a:rPr lang="en" sz="1800">
                <a:solidFill>
                  <a:srgbClr val="3884B7"/>
                </a:solidFill>
                <a:latin typeface="Arial"/>
                <a:ea typeface="Arial"/>
                <a:cs typeface="Arial"/>
                <a:sym typeface="Arial"/>
              </a:rPr>
              <a:t>What is the correct interpretation of the </a:t>
            </a:r>
            <a:r>
              <a:rPr lang="en" sz="1800" u="sng">
                <a:solidFill>
                  <a:srgbClr val="3884B7"/>
                </a:solidFill>
              </a:rPr>
              <a:t>intercept</a:t>
            </a:r>
            <a:r>
              <a:rPr lang="en" sz="1800">
                <a:solidFill>
                  <a:srgbClr val="3884B7"/>
                </a:solidFill>
                <a:latin typeface="Arial"/>
                <a:ea typeface="Arial"/>
                <a:cs typeface="Arial"/>
                <a:sym typeface="Arial"/>
              </a:rPr>
              <a:t>?</a:t>
            </a:r>
            <a:endParaRPr sz="1700">
              <a:latin typeface="Arial"/>
              <a:ea typeface="Arial"/>
              <a:cs typeface="Arial"/>
              <a:sym typeface="Arial"/>
            </a:endParaRPr>
          </a:p>
        </p:txBody>
      </p:sp>
      <p:sp>
        <p:nvSpPr>
          <p:cNvPr id="422" name="Google Shape;422;p53"/>
          <p:cNvSpPr txBox="1"/>
          <p:nvPr/>
        </p:nvSpPr>
        <p:spPr>
          <a:xfrm>
            <a:off x="8678108" y="4780387"/>
            <a:ext cx="263100" cy="181200"/>
          </a:xfrm>
          <a:prstGeom prst="rect">
            <a:avLst/>
          </a:prstGeom>
          <a:noFill/>
          <a:ln>
            <a:noFill/>
          </a:ln>
        </p:spPr>
        <p:txBody>
          <a:bodyPr spcFirstLastPara="1" wrap="square" lIns="0" tIns="0" rIns="0" bIns="0" anchor="t" anchorCtr="0">
            <a:noAutofit/>
          </a:bodyPr>
          <a:lstStyle/>
          <a:p>
            <a:pPr marL="25400" marR="0" lvl="0" indent="0" algn="l" rtl="0">
              <a:lnSpc>
                <a:spcPct val="111333"/>
              </a:lnSpc>
              <a:spcBef>
                <a:spcPts val="0"/>
              </a:spcBef>
              <a:spcAft>
                <a:spcPts val="0"/>
              </a:spcAft>
              <a:buNone/>
            </a:pPr>
            <a:r>
              <a:rPr lang="en" sz="1400">
                <a:solidFill>
                  <a:srgbClr val="22373A"/>
                </a:solidFill>
                <a:latin typeface="Arial"/>
                <a:ea typeface="Arial"/>
                <a:cs typeface="Arial"/>
                <a:sym typeface="Arial"/>
              </a:rPr>
              <a:t>15</a:t>
            </a:r>
            <a:endParaRPr sz="1400">
              <a:latin typeface="Arial"/>
              <a:ea typeface="Arial"/>
              <a:cs typeface="Arial"/>
              <a:sym typeface="Arial"/>
            </a:endParaRPr>
          </a:p>
        </p:txBody>
      </p:sp>
      <p:pic>
        <p:nvPicPr>
          <p:cNvPr id="423" name="Google Shape;423;p53"/>
          <p:cNvPicPr preferRelativeResize="0"/>
          <p:nvPr/>
        </p:nvPicPr>
        <p:blipFill>
          <a:blip r:embed="rId3">
            <a:alphaModFix/>
          </a:blip>
          <a:stretch>
            <a:fillRect/>
          </a:stretch>
        </p:blipFill>
        <p:spPr>
          <a:xfrm>
            <a:off x="1386550" y="1057279"/>
            <a:ext cx="5857388" cy="1987962"/>
          </a:xfrm>
          <a:prstGeom prst="rect">
            <a:avLst/>
          </a:prstGeom>
          <a:noFill/>
          <a:ln>
            <a:noFill/>
          </a:ln>
        </p:spPr>
      </p:pic>
    </p:spTree>
  </p:cSld>
  <p:clrMapOvr>
    <a:masterClrMapping/>
  </p:clrMapOvr>
  <p:transition>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54"/>
          <p:cNvSpPr txBox="1">
            <a:spLocks noGrp="1"/>
          </p:cNvSpPr>
          <p:nvPr>
            <p:ph type="title"/>
          </p:nvPr>
        </p:nvSpPr>
        <p:spPr>
          <a:xfrm>
            <a:off x="203107" y="127124"/>
            <a:ext cx="8737800" cy="298200"/>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r>
              <a:rPr lang="en" sz="2000" b="1" i="0" u="none" strike="noStrike" cap="none">
                <a:solidFill>
                  <a:srgbClr val="F9F9F9"/>
                </a:solidFill>
                <a:latin typeface="Arial"/>
                <a:ea typeface="Arial"/>
                <a:cs typeface="Arial"/>
                <a:sym typeface="Arial"/>
              </a:rPr>
              <a:t>Interpreting the slope</a:t>
            </a:r>
            <a:endParaRPr sz="2500"/>
          </a:p>
        </p:txBody>
      </p:sp>
      <p:sp>
        <p:nvSpPr>
          <p:cNvPr id="429" name="Google Shape;429;p54"/>
          <p:cNvSpPr/>
          <p:nvPr/>
        </p:nvSpPr>
        <p:spPr>
          <a:xfrm>
            <a:off x="613275" y="637812"/>
            <a:ext cx="7913400" cy="122700"/>
          </a:xfrm>
          <a:custGeom>
            <a:avLst/>
            <a:gdLst/>
            <a:ahLst/>
            <a:cxnLst/>
            <a:rect l="l" t="t" r="r" b="b"/>
            <a:pathLst>
              <a:path w="120000" h="120000" extrusionOk="0">
                <a:moveTo>
                  <a:pt x="118470" y="0"/>
                </a:moveTo>
                <a:lnTo>
                  <a:pt x="1527" y="0"/>
                </a:lnTo>
                <a:lnTo>
                  <a:pt x="934" y="5826"/>
                </a:lnTo>
                <a:lnTo>
                  <a:pt x="448" y="21691"/>
                </a:lnTo>
                <a:lnTo>
                  <a:pt x="120" y="45172"/>
                </a:lnTo>
                <a:lnTo>
                  <a:pt x="0" y="73846"/>
                </a:lnTo>
                <a:lnTo>
                  <a:pt x="0" y="119758"/>
                </a:lnTo>
                <a:lnTo>
                  <a:pt x="119998" y="119758"/>
                </a:lnTo>
                <a:lnTo>
                  <a:pt x="119998" y="73846"/>
                </a:lnTo>
                <a:lnTo>
                  <a:pt x="119877" y="45172"/>
                </a:lnTo>
                <a:lnTo>
                  <a:pt x="119549" y="21691"/>
                </a:lnTo>
                <a:lnTo>
                  <a:pt x="119063" y="5826"/>
                </a:lnTo>
                <a:lnTo>
                  <a:pt x="118470" y="0"/>
                </a:lnTo>
                <a:close/>
              </a:path>
            </a:pathLst>
          </a:custGeom>
          <a:solidFill>
            <a:srgbClr val="F9F9F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30" name="Google Shape;430;p54"/>
          <p:cNvSpPr/>
          <p:nvPr/>
        </p:nvSpPr>
        <p:spPr>
          <a:xfrm>
            <a:off x="613275" y="703850"/>
            <a:ext cx="7913400" cy="345300"/>
          </a:xfrm>
          <a:custGeom>
            <a:avLst/>
            <a:gdLst/>
            <a:ahLst/>
            <a:cxnLst/>
            <a:rect l="l" t="t" r="r" b="b"/>
            <a:pathLst>
              <a:path w="120000" h="120000" extrusionOk="0">
                <a:moveTo>
                  <a:pt x="119998" y="0"/>
                </a:moveTo>
                <a:lnTo>
                  <a:pt x="0" y="0"/>
                </a:lnTo>
                <a:lnTo>
                  <a:pt x="0" y="93550"/>
                </a:lnTo>
                <a:lnTo>
                  <a:pt x="120" y="103735"/>
                </a:lnTo>
                <a:lnTo>
                  <a:pt x="448" y="112074"/>
                </a:lnTo>
                <a:lnTo>
                  <a:pt x="934" y="117710"/>
                </a:lnTo>
                <a:lnTo>
                  <a:pt x="1527" y="119780"/>
                </a:lnTo>
                <a:lnTo>
                  <a:pt x="118470" y="119780"/>
                </a:lnTo>
                <a:lnTo>
                  <a:pt x="119063" y="117710"/>
                </a:lnTo>
                <a:lnTo>
                  <a:pt x="119549" y="112074"/>
                </a:lnTo>
                <a:lnTo>
                  <a:pt x="119877" y="103735"/>
                </a:lnTo>
                <a:lnTo>
                  <a:pt x="119998" y="93550"/>
                </a:lnTo>
                <a:lnTo>
                  <a:pt x="119998" y="0"/>
                </a:lnTo>
                <a:close/>
              </a:path>
            </a:pathLst>
          </a:custGeom>
          <a:solidFill>
            <a:srgbClr val="F9F9F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31" name="Google Shape;431;p54"/>
          <p:cNvSpPr txBox="1"/>
          <p:nvPr/>
        </p:nvSpPr>
        <p:spPr>
          <a:xfrm>
            <a:off x="688850" y="695400"/>
            <a:ext cx="7102800" cy="298200"/>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r>
              <a:rPr lang="en" sz="1800">
                <a:solidFill>
                  <a:srgbClr val="3884B7"/>
                </a:solidFill>
                <a:latin typeface="Arial"/>
                <a:ea typeface="Arial"/>
                <a:cs typeface="Arial"/>
                <a:sym typeface="Arial"/>
              </a:rPr>
              <a:t>What is the correct interpretation of the </a:t>
            </a:r>
            <a:r>
              <a:rPr lang="en" sz="1800" u="sng">
                <a:solidFill>
                  <a:srgbClr val="3884B7"/>
                </a:solidFill>
              </a:rPr>
              <a:t>intercept</a:t>
            </a:r>
            <a:r>
              <a:rPr lang="en" sz="1800">
                <a:solidFill>
                  <a:srgbClr val="3884B7"/>
                </a:solidFill>
                <a:latin typeface="Arial"/>
                <a:ea typeface="Arial"/>
                <a:cs typeface="Arial"/>
                <a:sym typeface="Arial"/>
              </a:rPr>
              <a:t>?</a:t>
            </a:r>
            <a:endParaRPr sz="1700">
              <a:latin typeface="Arial"/>
              <a:ea typeface="Arial"/>
              <a:cs typeface="Arial"/>
              <a:sym typeface="Arial"/>
            </a:endParaRPr>
          </a:p>
        </p:txBody>
      </p:sp>
      <p:sp>
        <p:nvSpPr>
          <p:cNvPr id="432" name="Google Shape;432;p54"/>
          <p:cNvSpPr txBox="1"/>
          <p:nvPr/>
        </p:nvSpPr>
        <p:spPr>
          <a:xfrm>
            <a:off x="8678108" y="4780387"/>
            <a:ext cx="263100" cy="181200"/>
          </a:xfrm>
          <a:prstGeom prst="rect">
            <a:avLst/>
          </a:prstGeom>
          <a:noFill/>
          <a:ln>
            <a:noFill/>
          </a:ln>
        </p:spPr>
        <p:txBody>
          <a:bodyPr spcFirstLastPara="1" wrap="square" lIns="0" tIns="0" rIns="0" bIns="0" anchor="t" anchorCtr="0">
            <a:noAutofit/>
          </a:bodyPr>
          <a:lstStyle/>
          <a:p>
            <a:pPr marL="25400" marR="0" lvl="0" indent="0" algn="l" rtl="0">
              <a:lnSpc>
                <a:spcPct val="111333"/>
              </a:lnSpc>
              <a:spcBef>
                <a:spcPts val="0"/>
              </a:spcBef>
              <a:spcAft>
                <a:spcPts val="0"/>
              </a:spcAft>
              <a:buNone/>
            </a:pPr>
            <a:r>
              <a:rPr lang="en" sz="1400">
                <a:solidFill>
                  <a:srgbClr val="22373A"/>
                </a:solidFill>
                <a:latin typeface="Arial"/>
                <a:ea typeface="Arial"/>
                <a:cs typeface="Arial"/>
                <a:sym typeface="Arial"/>
              </a:rPr>
              <a:t>15</a:t>
            </a:r>
            <a:endParaRPr sz="1400">
              <a:latin typeface="Arial"/>
              <a:ea typeface="Arial"/>
              <a:cs typeface="Arial"/>
              <a:sym typeface="Arial"/>
            </a:endParaRPr>
          </a:p>
        </p:txBody>
      </p:sp>
      <p:sp>
        <p:nvSpPr>
          <p:cNvPr id="433" name="Google Shape;433;p54"/>
          <p:cNvSpPr txBox="1"/>
          <p:nvPr/>
        </p:nvSpPr>
        <p:spPr>
          <a:xfrm>
            <a:off x="688848" y="3342029"/>
            <a:ext cx="7581000" cy="614400"/>
          </a:xfrm>
          <a:prstGeom prst="rect">
            <a:avLst/>
          </a:prstGeom>
          <a:noFill/>
          <a:ln>
            <a:noFill/>
          </a:ln>
        </p:spPr>
        <p:txBody>
          <a:bodyPr spcFirstLastPara="1" wrap="square" lIns="0" tIns="0" rIns="0" bIns="0" anchor="t" anchorCtr="0">
            <a:noAutofit/>
          </a:bodyPr>
          <a:lstStyle/>
          <a:p>
            <a:pPr marL="25400" marR="12700" lvl="0" indent="0" algn="l" rtl="0">
              <a:lnSpc>
                <a:spcPct val="129800"/>
              </a:lnSpc>
              <a:spcBef>
                <a:spcPts val="0"/>
              </a:spcBef>
              <a:spcAft>
                <a:spcPts val="0"/>
              </a:spcAft>
              <a:buSzPts val="1100"/>
              <a:buNone/>
            </a:pPr>
            <a:r>
              <a:rPr lang="en" sz="1800" i="1">
                <a:solidFill>
                  <a:srgbClr val="22373A"/>
                </a:solidFill>
              </a:rPr>
              <a:t>Kids whose moms haven’t gone to HS, did three years of the kid’s life, have an IQ of 0 expected on average to score 19.59.</a:t>
            </a:r>
            <a:endParaRPr sz="1800" i="1">
              <a:solidFill>
                <a:srgbClr val="22373A"/>
              </a:solidFill>
            </a:endParaRPr>
          </a:p>
          <a:p>
            <a:pPr marL="25400" marR="12700" lvl="0" indent="0" algn="l" rtl="0">
              <a:lnSpc>
                <a:spcPct val="129800"/>
              </a:lnSpc>
              <a:spcBef>
                <a:spcPts val="0"/>
              </a:spcBef>
              <a:spcAft>
                <a:spcPts val="0"/>
              </a:spcAft>
              <a:buSzPts val="1100"/>
              <a:buNone/>
            </a:pPr>
            <a:r>
              <a:rPr lang="en" sz="1800" i="1">
                <a:solidFill>
                  <a:srgbClr val="22373A"/>
                </a:solidFill>
              </a:rPr>
              <a:t>Obviously, the intercept does not make any sense in context.</a:t>
            </a:r>
            <a:endParaRPr sz="1800" i="1">
              <a:solidFill>
                <a:srgbClr val="22373A"/>
              </a:solidFill>
            </a:endParaRPr>
          </a:p>
        </p:txBody>
      </p:sp>
      <p:pic>
        <p:nvPicPr>
          <p:cNvPr id="434" name="Google Shape;434;p54"/>
          <p:cNvPicPr preferRelativeResize="0"/>
          <p:nvPr/>
        </p:nvPicPr>
        <p:blipFill>
          <a:blip r:embed="rId3">
            <a:alphaModFix/>
          </a:blip>
          <a:stretch>
            <a:fillRect/>
          </a:stretch>
        </p:blipFill>
        <p:spPr>
          <a:xfrm>
            <a:off x="1386550" y="1057279"/>
            <a:ext cx="5857388" cy="1987962"/>
          </a:xfrm>
          <a:prstGeom prst="rect">
            <a:avLst/>
          </a:prstGeom>
          <a:noFill/>
          <a:ln>
            <a:noFill/>
          </a:ln>
        </p:spPr>
      </p:pic>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8"/>
          <p:cNvSpPr txBox="1">
            <a:spLocks noGrp="1"/>
          </p:cNvSpPr>
          <p:nvPr>
            <p:ph type="title"/>
          </p:nvPr>
        </p:nvSpPr>
        <p:spPr>
          <a:xfrm>
            <a:off x="203107" y="127124"/>
            <a:ext cx="8737783" cy="298229"/>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r>
              <a:rPr lang="en" sz="2000" b="1" i="0" u="none" strike="noStrike" cap="none">
                <a:solidFill>
                  <a:srgbClr val="F9F9F9"/>
                </a:solidFill>
                <a:latin typeface="Arial"/>
                <a:ea typeface="Arial"/>
                <a:cs typeface="Arial"/>
                <a:sym typeface="Arial"/>
              </a:rPr>
              <a:t>Multiple regression</a:t>
            </a:r>
            <a:endParaRPr sz="2500"/>
          </a:p>
        </p:txBody>
      </p:sp>
      <p:sp>
        <p:nvSpPr>
          <p:cNvPr id="126" name="Google Shape;126;p28"/>
          <p:cNvSpPr txBox="1"/>
          <p:nvPr/>
        </p:nvSpPr>
        <p:spPr>
          <a:xfrm>
            <a:off x="966089" y="902405"/>
            <a:ext cx="7254744" cy="685169"/>
          </a:xfrm>
          <a:prstGeom prst="rect">
            <a:avLst/>
          </a:prstGeom>
          <a:noFill/>
          <a:ln>
            <a:noFill/>
          </a:ln>
        </p:spPr>
        <p:txBody>
          <a:bodyPr spcFirstLastPara="1" wrap="square" lIns="0" tIns="0" rIns="0" bIns="0" anchor="t" anchorCtr="0">
            <a:noAutofit/>
          </a:bodyPr>
          <a:lstStyle/>
          <a:p>
            <a:pPr marL="266700" marR="0" lvl="0" indent="-247650" algn="l" rtl="0">
              <a:lnSpc>
                <a:spcPct val="100000"/>
              </a:lnSpc>
              <a:spcBef>
                <a:spcPts val="0"/>
              </a:spcBef>
              <a:spcAft>
                <a:spcPts val="0"/>
              </a:spcAft>
              <a:buClr>
                <a:srgbClr val="22373A"/>
              </a:buClr>
              <a:buSzPts val="1900"/>
              <a:buFont typeface="Lucida Sans"/>
              <a:buChar char="•"/>
            </a:pPr>
            <a:r>
              <a:rPr lang="en" sz="1800">
                <a:solidFill>
                  <a:srgbClr val="22373A"/>
                </a:solidFill>
                <a:latin typeface="Arial"/>
                <a:ea typeface="Arial"/>
                <a:cs typeface="Arial"/>
                <a:sym typeface="Arial"/>
              </a:rPr>
              <a:t>Simple linear regression: Bivariate - two variables: </a:t>
            </a:r>
            <a:r>
              <a:rPr lang="en" sz="1900" i="1">
                <a:solidFill>
                  <a:srgbClr val="22373A"/>
                </a:solidFill>
                <a:latin typeface="Times New Roman"/>
                <a:ea typeface="Times New Roman"/>
                <a:cs typeface="Times New Roman"/>
                <a:sym typeface="Times New Roman"/>
              </a:rPr>
              <a:t>y </a:t>
            </a:r>
            <a:r>
              <a:rPr lang="en" sz="1800">
                <a:solidFill>
                  <a:srgbClr val="22373A"/>
                </a:solidFill>
                <a:latin typeface="Arial"/>
                <a:ea typeface="Arial"/>
                <a:cs typeface="Arial"/>
                <a:sym typeface="Arial"/>
              </a:rPr>
              <a:t>and </a:t>
            </a:r>
            <a:r>
              <a:rPr lang="en" sz="1900" i="1">
                <a:solidFill>
                  <a:srgbClr val="22373A"/>
                </a:solidFill>
                <a:latin typeface="Times New Roman"/>
                <a:ea typeface="Times New Roman"/>
                <a:cs typeface="Times New Roman"/>
                <a:sym typeface="Times New Roman"/>
              </a:rPr>
              <a:t>x</a:t>
            </a:r>
            <a:endParaRPr sz="1900">
              <a:latin typeface="Times New Roman"/>
              <a:ea typeface="Times New Roman"/>
              <a:cs typeface="Times New Roman"/>
              <a:sym typeface="Times New Roman"/>
            </a:endParaRPr>
          </a:p>
          <a:p>
            <a:pPr marL="266700" marR="0" lvl="0" indent="-241300" algn="l" rtl="0">
              <a:lnSpc>
                <a:spcPct val="100000"/>
              </a:lnSpc>
              <a:spcBef>
                <a:spcPts val="1000"/>
              </a:spcBef>
              <a:spcAft>
                <a:spcPts val="0"/>
              </a:spcAft>
              <a:buClr>
                <a:srgbClr val="22373A"/>
              </a:buClr>
              <a:buSzPts val="2200"/>
              <a:buFont typeface="Lucida Sans"/>
              <a:buChar char="•"/>
            </a:pPr>
            <a:r>
              <a:rPr lang="en" sz="1800">
                <a:solidFill>
                  <a:srgbClr val="22373A"/>
                </a:solidFill>
                <a:latin typeface="Arial"/>
                <a:ea typeface="Arial"/>
                <a:cs typeface="Arial"/>
                <a:sym typeface="Arial"/>
              </a:rPr>
              <a:t>Multiple linear regression: Multiple variables: </a:t>
            </a:r>
            <a:r>
              <a:rPr lang="en" sz="1900" i="1">
                <a:solidFill>
                  <a:srgbClr val="22373A"/>
                </a:solidFill>
                <a:latin typeface="Times New Roman"/>
                <a:ea typeface="Times New Roman"/>
                <a:cs typeface="Times New Roman"/>
                <a:sym typeface="Times New Roman"/>
              </a:rPr>
              <a:t>y </a:t>
            </a:r>
            <a:r>
              <a:rPr lang="en" sz="1800">
                <a:solidFill>
                  <a:srgbClr val="22373A"/>
                </a:solidFill>
                <a:latin typeface="Arial"/>
                <a:ea typeface="Arial"/>
                <a:cs typeface="Arial"/>
                <a:sym typeface="Arial"/>
              </a:rPr>
              <a:t>and </a:t>
            </a:r>
            <a:r>
              <a:rPr lang="en" sz="1900" i="1">
                <a:solidFill>
                  <a:srgbClr val="22373A"/>
                </a:solidFill>
                <a:latin typeface="Times New Roman"/>
                <a:ea typeface="Times New Roman"/>
                <a:cs typeface="Times New Roman"/>
                <a:sym typeface="Times New Roman"/>
              </a:rPr>
              <a:t>x</a:t>
            </a:r>
            <a:r>
              <a:rPr lang="en" sz="2200" baseline="-25000">
                <a:solidFill>
                  <a:srgbClr val="22373A"/>
                </a:solidFill>
                <a:latin typeface="Cambria"/>
                <a:ea typeface="Cambria"/>
                <a:cs typeface="Cambria"/>
                <a:sym typeface="Cambria"/>
              </a:rPr>
              <a:t>1</a:t>
            </a:r>
            <a:r>
              <a:rPr lang="en" sz="1900">
                <a:solidFill>
                  <a:srgbClr val="22373A"/>
                </a:solidFill>
                <a:latin typeface="Century Gothic"/>
                <a:ea typeface="Century Gothic"/>
                <a:cs typeface="Century Gothic"/>
                <a:sym typeface="Century Gothic"/>
              </a:rPr>
              <a:t>, </a:t>
            </a:r>
            <a:r>
              <a:rPr lang="en" sz="1900" i="1">
                <a:solidFill>
                  <a:srgbClr val="22373A"/>
                </a:solidFill>
                <a:latin typeface="Times New Roman"/>
                <a:ea typeface="Times New Roman"/>
                <a:cs typeface="Times New Roman"/>
                <a:sym typeface="Times New Roman"/>
              </a:rPr>
              <a:t>x</a:t>
            </a:r>
            <a:r>
              <a:rPr lang="en" sz="2200" baseline="-25000">
                <a:solidFill>
                  <a:srgbClr val="22373A"/>
                </a:solidFill>
                <a:latin typeface="Cambria"/>
                <a:ea typeface="Cambria"/>
                <a:cs typeface="Cambria"/>
                <a:sym typeface="Cambria"/>
              </a:rPr>
              <a:t>2</a:t>
            </a:r>
            <a:r>
              <a:rPr lang="en" sz="1900">
                <a:solidFill>
                  <a:srgbClr val="22373A"/>
                </a:solidFill>
                <a:latin typeface="Century Gothic"/>
                <a:ea typeface="Century Gothic"/>
                <a:cs typeface="Century Gothic"/>
                <a:sym typeface="Century Gothic"/>
              </a:rPr>
              <a:t>, </a:t>
            </a:r>
            <a:r>
              <a:rPr lang="en" sz="1900">
                <a:solidFill>
                  <a:srgbClr val="22373A"/>
                </a:solidFill>
                <a:latin typeface="Rambla"/>
                <a:ea typeface="Rambla"/>
                <a:cs typeface="Rambla"/>
                <a:sym typeface="Rambla"/>
              </a:rPr>
              <a:t>· · ·</a:t>
            </a:r>
            <a:endParaRPr sz="1900">
              <a:latin typeface="Rambla"/>
              <a:ea typeface="Rambla"/>
              <a:cs typeface="Rambla"/>
              <a:sym typeface="Rambla"/>
            </a:endParaRPr>
          </a:p>
        </p:txBody>
      </p:sp>
      <p:sp>
        <p:nvSpPr>
          <p:cNvPr id="127" name="Google Shape;127;p28"/>
          <p:cNvSpPr txBox="1"/>
          <p:nvPr/>
        </p:nvSpPr>
        <p:spPr>
          <a:xfrm>
            <a:off x="8784159" y="4770638"/>
            <a:ext cx="157438" cy="193471"/>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r>
              <a:rPr lang="en" sz="1400">
                <a:solidFill>
                  <a:srgbClr val="22373A"/>
                </a:solidFill>
                <a:latin typeface="Arial"/>
                <a:ea typeface="Arial"/>
                <a:cs typeface="Arial"/>
                <a:sym typeface="Arial"/>
              </a:rPr>
              <a:t>2</a:t>
            </a:r>
            <a:endParaRPr sz="1400">
              <a:latin typeface="Arial"/>
              <a:ea typeface="Arial"/>
              <a:cs typeface="Arial"/>
              <a:sym typeface="Arial"/>
            </a:endParaRPr>
          </a:p>
        </p:txBody>
      </p:sp>
    </p:spTree>
  </p:cSld>
  <p:clrMapOvr>
    <a:masterClrMapping/>
  </p:clrMapOvr>
  <p:transition>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55"/>
          <p:cNvSpPr txBox="1">
            <a:spLocks noGrp="1"/>
          </p:cNvSpPr>
          <p:nvPr>
            <p:ph type="title"/>
          </p:nvPr>
        </p:nvSpPr>
        <p:spPr>
          <a:xfrm>
            <a:off x="203107" y="127124"/>
            <a:ext cx="8737800" cy="298200"/>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r>
              <a:rPr lang="en" sz="2000" b="1" i="0" u="none" strike="noStrike" cap="none">
                <a:solidFill>
                  <a:srgbClr val="F9F9F9"/>
                </a:solidFill>
                <a:latin typeface="Arial"/>
                <a:ea typeface="Arial"/>
                <a:cs typeface="Arial"/>
                <a:sym typeface="Arial"/>
              </a:rPr>
              <a:t>Interpreting the slope</a:t>
            </a:r>
            <a:endParaRPr sz="2500"/>
          </a:p>
        </p:txBody>
      </p:sp>
      <p:sp>
        <p:nvSpPr>
          <p:cNvPr id="440" name="Google Shape;440;p55"/>
          <p:cNvSpPr/>
          <p:nvPr/>
        </p:nvSpPr>
        <p:spPr>
          <a:xfrm>
            <a:off x="613275" y="637812"/>
            <a:ext cx="7913400" cy="122700"/>
          </a:xfrm>
          <a:custGeom>
            <a:avLst/>
            <a:gdLst/>
            <a:ahLst/>
            <a:cxnLst/>
            <a:rect l="l" t="t" r="r" b="b"/>
            <a:pathLst>
              <a:path w="120000" h="120000" extrusionOk="0">
                <a:moveTo>
                  <a:pt x="118470" y="0"/>
                </a:moveTo>
                <a:lnTo>
                  <a:pt x="1527" y="0"/>
                </a:lnTo>
                <a:lnTo>
                  <a:pt x="934" y="5826"/>
                </a:lnTo>
                <a:lnTo>
                  <a:pt x="448" y="21691"/>
                </a:lnTo>
                <a:lnTo>
                  <a:pt x="120" y="45172"/>
                </a:lnTo>
                <a:lnTo>
                  <a:pt x="0" y="73846"/>
                </a:lnTo>
                <a:lnTo>
                  <a:pt x="0" y="119758"/>
                </a:lnTo>
                <a:lnTo>
                  <a:pt x="119998" y="119758"/>
                </a:lnTo>
                <a:lnTo>
                  <a:pt x="119998" y="73846"/>
                </a:lnTo>
                <a:lnTo>
                  <a:pt x="119877" y="45172"/>
                </a:lnTo>
                <a:lnTo>
                  <a:pt x="119549" y="21691"/>
                </a:lnTo>
                <a:lnTo>
                  <a:pt x="119063" y="5826"/>
                </a:lnTo>
                <a:lnTo>
                  <a:pt x="118470" y="0"/>
                </a:lnTo>
                <a:close/>
              </a:path>
            </a:pathLst>
          </a:custGeom>
          <a:solidFill>
            <a:srgbClr val="F9F9F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41" name="Google Shape;441;p55"/>
          <p:cNvSpPr/>
          <p:nvPr/>
        </p:nvSpPr>
        <p:spPr>
          <a:xfrm>
            <a:off x="613275" y="703850"/>
            <a:ext cx="7913400" cy="345300"/>
          </a:xfrm>
          <a:custGeom>
            <a:avLst/>
            <a:gdLst/>
            <a:ahLst/>
            <a:cxnLst/>
            <a:rect l="l" t="t" r="r" b="b"/>
            <a:pathLst>
              <a:path w="120000" h="120000" extrusionOk="0">
                <a:moveTo>
                  <a:pt x="119998" y="0"/>
                </a:moveTo>
                <a:lnTo>
                  <a:pt x="0" y="0"/>
                </a:lnTo>
                <a:lnTo>
                  <a:pt x="0" y="93550"/>
                </a:lnTo>
                <a:lnTo>
                  <a:pt x="120" y="103735"/>
                </a:lnTo>
                <a:lnTo>
                  <a:pt x="448" y="112074"/>
                </a:lnTo>
                <a:lnTo>
                  <a:pt x="934" y="117710"/>
                </a:lnTo>
                <a:lnTo>
                  <a:pt x="1527" y="119780"/>
                </a:lnTo>
                <a:lnTo>
                  <a:pt x="118470" y="119780"/>
                </a:lnTo>
                <a:lnTo>
                  <a:pt x="119063" y="117710"/>
                </a:lnTo>
                <a:lnTo>
                  <a:pt x="119549" y="112074"/>
                </a:lnTo>
                <a:lnTo>
                  <a:pt x="119877" y="103735"/>
                </a:lnTo>
                <a:lnTo>
                  <a:pt x="119998" y="93550"/>
                </a:lnTo>
                <a:lnTo>
                  <a:pt x="119998" y="0"/>
                </a:lnTo>
                <a:close/>
              </a:path>
            </a:pathLst>
          </a:custGeom>
          <a:solidFill>
            <a:srgbClr val="F9F9F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42" name="Google Shape;442;p55"/>
          <p:cNvSpPr txBox="1"/>
          <p:nvPr/>
        </p:nvSpPr>
        <p:spPr>
          <a:xfrm>
            <a:off x="688850" y="695400"/>
            <a:ext cx="7102800" cy="298200"/>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r>
              <a:rPr lang="en" sz="1800">
                <a:solidFill>
                  <a:srgbClr val="3884B7"/>
                </a:solidFill>
                <a:latin typeface="Arial"/>
                <a:ea typeface="Arial"/>
                <a:cs typeface="Arial"/>
                <a:sym typeface="Arial"/>
              </a:rPr>
              <a:t>What is the correct interpretation of </a:t>
            </a:r>
            <a:r>
              <a:rPr lang="en" sz="1800" b="1">
                <a:solidFill>
                  <a:srgbClr val="3884B7"/>
                </a:solidFill>
                <a:latin typeface="Courier New"/>
                <a:ea typeface="Courier New"/>
                <a:cs typeface="Courier New"/>
                <a:sym typeface="Courier New"/>
              </a:rPr>
              <a:t>mom_work</a:t>
            </a:r>
            <a:r>
              <a:rPr lang="en" sz="1800">
                <a:solidFill>
                  <a:srgbClr val="3884B7"/>
                </a:solidFill>
                <a:latin typeface="Arial"/>
                <a:ea typeface="Arial"/>
                <a:cs typeface="Arial"/>
                <a:sym typeface="Arial"/>
              </a:rPr>
              <a:t>?</a:t>
            </a:r>
            <a:endParaRPr sz="1700">
              <a:latin typeface="Arial"/>
              <a:ea typeface="Arial"/>
              <a:cs typeface="Arial"/>
              <a:sym typeface="Arial"/>
            </a:endParaRPr>
          </a:p>
        </p:txBody>
      </p:sp>
      <p:sp>
        <p:nvSpPr>
          <p:cNvPr id="443" name="Google Shape;443;p55"/>
          <p:cNvSpPr txBox="1"/>
          <p:nvPr/>
        </p:nvSpPr>
        <p:spPr>
          <a:xfrm>
            <a:off x="8678108" y="4780387"/>
            <a:ext cx="263100" cy="181200"/>
          </a:xfrm>
          <a:prstGeom prst="rect">
            <a:avLst/>
          </a:prstGeom>
          <a:noFill/>
          <a:ln>
            <a:noFill/>
          </a:ln>
        </p:spPr>
        <p:txBody>
          <a:bodyPr spcFirstLastPara="1" wrap="square" lIns="0" tIns="0" rIns="0" bIns="0" anchor="t" anchorCtr="0">
            <a:noAutofit/>
          </a:bodyPr>
          <a:lstStyle/>
          <a:p>
            <a:pPr marL="25400" marR="0" lvl="0" indent="0" algn="l" rtl="0">
              <a:lnSpc>
                <a:spcPct val="111333"/>
              </a:lnSpc>
              <a:spcBef>
                <a:spcPts val="0"/>
              </a:spcBef>
              <a:spcAft>
                <a:spcPts val="0"/>
              </a:spcAft>
              <a:buNone/>
            </a:pPr>
            <a:r>
              <a:rPr lang="en" sz="1400">
                <a:solidFill>
                  <a:srgbClr val="22373A"/>
                </a:solidFill>
                <a:latin typeface="Arial"/>
                <a:ea typeface="Arial"/>
                <a:cs typeface="Arial"/>
                <a:sym typeface="Arial"/>
              </a:rPr>
              <a:t>15</a:t>
            </a:r>
            <a:endParaRPr sz="1400">
              <a:latin typeface="Arial"/>
              <a:ea typeface="Arial"/>
              <a:cs typeface="Arial"/>
              <a:sym typeface="Arial"/>
            </a:endParaRPr>
          </a:p>
        </p:txBody>
      </p:sp>
      <p:sp>
        <p:nvSpPr>
          <p:cNvPr id="444" name="Google Shape;444;p55"/>
          <p:cNvSpPr txBox="1"/>
          <p:nvPr/>
        </p:nvSpPr>
        <p:spPr>
          <a:xfrm>
            <a:off x="688850" y="3137952"/>
            <a:ext cx="7581000" cy="847500"/>
          </a:xfrm>
          <a:prstGeom prst="rect">
            <a:avLst/>
          </a:prstGeom>
          <a:noFill/>
          <a:ln>
            <a:noFill/>
          </a:ln>
        </p:spPr>
        <p:txBody>
          <a:bodyPr spcFirstLastPara="1" wrap="square" lIns="0" tIns="0" rIns="0" bIns="0" anchor="t" anchorCtr="0">
            <a:noAutofit/>
          </a:bodyPr>
          <a:lstStyle/>
          <a:p>
            <a:pPr marL="25400" marR="12700" lvl="0" indent="0" algn="l" rtl="0">
              <a:lnSpc>
                <a:spcPct val="129800"/>
              </a:lnSpc>
              <a:spcBef>
                <a:spcPts val="0"/>
              </a:spcBef>
              <a:spcAft>
                <a:spcPts val="0"/>
              </a:spcAft>
              <a:buSzPts val="1100"/>
              <a:buNone/>
            </a:pPr>
            <a:r>
              <a:rPr lang="en" sz="1800" dirty="0">
                <a:solidFill>
                  <a:srgbClr val="22373A"/>
                </a:solidFill>
              </a:rPr>
              <a:t>All else being equal, kids whose moms worked during the first three years of the kid’s life</a:t>
            </a:r>
            <a:endParaRPr sz="1800" dirty="0">
              <a:solidFill>
                <a:srgbClr val="22373A"/>
              </a:solidFill>
            </a:endParaRPr>
          </a:p>
          <a:p>
            <a:pPr marL="25400" marR="12700" lvl="0" indent="0" algn="l" rtl="0">
              <a:lnSpc>
                <a:spcPct val="129800"/>
              </a:lnSpc>
              <a:spcBef>
                <a:spcPts val="0"/>
              </a:spcBef>
              <a:spcAft>
                <a:spcPts val="0"/>
              </a:spcAft>
              <a:buSzPts val="1100"/>
              <a:buNone/>
            </a:pPr>
            <a:r>
              <a:rPr lang="en" sz="1800" dirty="0">
                <a:solidFill>
                  <a:srgbClr val="22373A"/>
                </a:solidFill>
              </a:rPr>
              <a:t>(a) are estimated to score 2.54 points lower</a:t>
            </a:r>
            <a:endParaRPr sz="1800" dirty="0">
              <a:solidFill>
                <a:srgbClr val="22373A"/>
              </a:solidFill>
            </a:endParaRPr>
          </a:p>
          <a:p>
            <a:pPr marL="25400" marR="12700" lvl="0" indent="0" algn="l" rtl="0">
              <a:lnSpc>
                <a:spcPct val="129800"/>
              </a:lnSpc>
              <a:spcBef>
                <a:spcPts val="0"/>
              </a:spcBef>
              <a:spcAft>
                <a:spcPts val="0"/>
              </a:spcAft>
              <a:buSzPts val="1100"/>
              <a:buNone/>
            </a:pPr>
            <a:r>
              <a:rPr lang="en" sz="1800" dirty="0">
                <a:solidFill>
                  <a:srgbClr val="22373A"/>
                </a:solidFill>
              </a:rPr>
              <a:t>(b) are estimated to score 2.54 points higher</a:t>
            </a:r>
            <a:endParaRPr sz="1800" dirty="0">
              <a:solidFill>
                <a:srgbClr val="22373A"/>
              </a:solidFill>
            </a:endParaRPr>
          </a:p>
          <a:p>
            <a:pPr marL="25400" marR="12700" lvl="0" indent="0" algn="l" rtl="0">
              <a:lnSpc>
                <a:spcPct val="129800"/>
              </a:lnSpc>
              <a:spcBef>
                <a:spcPts val="0"/>
              </a:spcBef>
              <a:spcAft>
                <a:spcPts val="0"/>
              </a:spcAft>
              <a:buSzPts val="1100"/>
              <a:buNone/>
            </a:pPr>
            <a:r>
              <a:rPr lang="en" sz="1800" dirty="0">
                <a:solidFill>
                  <a:srgbClr val="22373A"/>
                </a:solidFill>
              </a:rPr>
              <a:t>than those whose moms did not work.</a:t>
            </a:r>
            <a:endParaRPr sz="1800" dirty="0">
              <a:solidFill>
                <a:srgbClr val="22373A"/>
              </a:solidFill>
            </a:endParaRPr>
          </a:p>
        </p:txBody>
      </p:sp>
      <p:pic>
        <p:nvPicPr>
          <p:cNvPr id="445" name="Google Shape;445;p55"/>
          <p:cNvPicPr preferRelativeResize="0"/>
          <p:nvPr/>
        </p:nvPicPr>
        <p:blipFill>
          <a:blip r:embed="rId3">
            <a:alphaModFix/>
          </a:blip>
          <a:stretch>
            <a:fillRect/>
          </a:stretch>
        </p:blipFill>
        <p:spPr>
          <a:xfrm>
            <a:off x="1386550" y="1057279"/>
            <a:ext cx="5857388" cy="1987962"/>
          </a:xfrm>
          <a:prstGeom prst="rect">
            <a:avLst/>
          </a:prstGeom>
          <a:noFill/>
          <a:ln>
            <a:noFill/>
          </a:ln>
        </p:spPr>
      </p:pic>
    </p:spTree>
  </p:cSld>
  <p:clrMapOvr>
    <a:masterClrMapping/>
  </p:clrMapOvr>
  <p:transition>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56"/>
          <p:cNvSpPr txBox="1">
            <a:spLocks noGrp="1"/>
          </p:cNvSpPr>
          <p:nvPr>
            <p:ph type="title"/>
          </p:nvPr>
        </p:nvSpPr>
        <p:spPr>
          <a:xfrm>
            <a:off x="203107" y="127124"/>
            <a:ext cx="8737800" cy="298200"/>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r>
              <a:rPr lang="en" sz="2000" b="1" i="0" u="none" strike="noStrike" cap="none">
                <a:solidFill>
                  <a:srgbClr val="F9F9F9"/>
                </a:solidFill>
                <a:latin typeface="Arial"/>
                <a:ea typeface="Arial"/>
                <a:cs typeface="Arial"/>
                <a:sym typeface="Arial"/>
              </a:rPr>
              <a:t>Interpreting the slope</a:t>
            </a:r>
            <a:endParaRPr sz="2500"/>
          </a:p>
        </p:txBody>
      </p:sp>
      <p:sp>
        <p:nvSpPr>
          <p:cNvPr id="451" name="Google Shape;451;p56"/>
          <p:cNvSpPr/>
          <p:nvPr/>
        </p:nvSpPr>
        <p:spPr>
          <a:xfrm>
            <a:off x="613275" y="637812"/>
            <a:ext cx="7913400" cy="122700"/>
          </a:xfrm>
          <a:custGeom>
            <a:avLst/>
            <a:gdLst/>
            <a:ahLst/>
            <a:cxnLst/>
            <a:rect l="l" t="t" r="r" b="b"/>
            <a:pathLst>
              <a:path w="120000" h="120000" extrusionOk="0">
                <a:moveTo>
                  <a:pt x="118470" y="0"/>
                </a:moveTo>
                <a:lnTo>
                  <a:pt x="1527" y="0"/>
                </a:lnTo>
                <a:lnTo>
                  <a:pt x="934" y="5826"/>
                </a:lnTo>
                <a:lnTo>
                  <a:pt x="448" y="21691"/>
                </a:lnTo>
                <a:lnTo>
                  <a:pt x="120" y="45172"/>
                </a:lnTo>
                <a:lnTo>
                  <a:pt x="0" y="73846"/>
                </a:lnTo>
                <a:lnTo>
                  <a:pt x="0" y="119758"/>
                </a:lnTo>
                <a:lnTo>
                  <a:pt x="119998" y="119758"/>
                </a:lnTo>
                <a:lnTo>
                  <a:pt x="119998" y="73846"/>
                </a:lnTo>
                <a:lnTo>
                  <a:pt x="119877" y="45172"/>
                </a:lnTo>
                <a:lnTo>
                  <a:pt x="119549" y="21691"/>
                </a:lnTo>
                <a:lnTo>
                  <a:pt x="119063" y="5826"/>
                </a:lnTo>
                <a:lnTo>
                  <a:pt x="118470" y="0"/>
                </a:lnTo>
                <a:close/>
              </a:path>
            </a:pathLst>
          </a:custGeom>
          <a:solidFill>
            <a:srgbClr val="F9F9F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52" name="Google Shape;452;p56"/>
          <p:cNvSpPr/>
          <p:nvPr/>
        </p:nvSpPr>
        <p:spPr>
          <a:xfrm>
            <a:off x="613275" y="703850"/>
            <a:ext cx="7913400" cy="345300"/>
          </a:xfrm>
          <a:custGeom>
            <a:avLst/>
            <a:gdLst/>
            <a:ahLst/>
            <a:cxnLst/>
            <a:rect l="l" t="t" r="r" b="b"/>
            <a:pathLst>
              <a:path w="120000" h="120000" extrusionOk="0">
                <a:moveTo>
                  <a:pt x="119998" y="0"/>
                </a:moveTo>
                <a:lnTo>
                  <a:pt x="0" y="0"/>
                </a:lnTo>
                <a:lnTo>
                  <a:pt x="0" y="93550"/>
                </a:lnTo>
                <a:lnTo>
                  <a:pt x="120" y="103735"/>
                </a:lnTo>
                <a:lnTo>
                  <a:pt x="448" y="112074"/>
                </a:lnTo>
                <a:lnTo>
                  <a:pt x="934" y="117710"/>
                </a:lnTo>
                <a:lnTo>
                  <a:pt x="1527" y="119780"/>
                </a:lnTo>
                <a:lnTo>
                  <a:pt x="118470" y="119780"/>
                </a:lnTo>
                <a:lnTo>
                  <a:pt x="119063" y="117710"/>
                </a:lnTo>
                <a:lnTo>
                  <a:pt x="119549" y="112074"/>
                </a:lnTo>
                <a:lnTo>
                  <a:pt x="119877" y="103735"/>
                </a:lnTo>
                <a:lnTo>
                  <a:pt x="119998" y="93550"/>
                </a:lnTo>
                <a:lnTo>
                  <a:pt x="119998" y="0"/>
                </a:lnTo>
                <a:close/>
              </a:path>
            </a:pathLst>
          </a:custGeom>
          <a:solidFill>
            <a:srgbClr val="F9F9F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53" name="Google Shape;453;p56"/>
          <p:cNvSpPr txBox="1"/>
          <p:nvPr/>
        </p:nvSpPr>
        <p:spPr>
          <a:xfrm>
            <a:off x="688850" y="695400"/>
            <a:ext cx="7102800" cy="298200"/>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r>
              <a:rPr lang="en" sz="1800">
                <a:solidFill>
                  <a:srgbClr val="3884B7"/>
                </a:solidFill>
                <a:latin typeface="Arial"/>
                <a:ea typeface="Arial"/>
                <a:cs typeface="Arial"/>
                <a:sym typeface="Arial"/>
              </a:rPr>
              <a:t>What is the correct interpretation of </a:t>
            </a:r>
            <a:r>
              <a:rPr lang="en" sz="1800" b="1">
                <a:solidFill>
                  <a:srgbClr val="3884B7"/>
                </a:solidFill>
                <a:latin typeface="Courier New"/>
                <a:ea typeface="Courier New"/>
                <a:cs typeface="Courier New"/>
                <a:sym typeface="Courier New"/>
              </a:rPr>
              <a:t>mom_work</a:t>
            </a:r>
            <a:r>
              <a:rPr lang="en" sz="1800">
                <a:solidFill>
                  <a:srgbClr val="3884B7"/>
                </a:solidFill>
                <a:latin typeface="Arial"/>
                <a:ea typeface="Arial"/>
                <a:cs typeface="Arial"/>
                <a:sym typeface="Arial"/>
              </a:rPr>
              <a:t>?</a:t>
            </a:r>
            <a:endParaRPr sz="1700">
              <a:latin typeface="Arial"/>
              <a:ea typeface="Arial"/>
              <a:cs typeface="Arial"/>
              <a:sym typeface="Arial"/>
            </a:endParaRPr>
          </a:p>
        </p:txBody>
      </p:sp>
      <p:sp>
        <p:nvSpPr>
          <p:cNvPr id="454" name="Google Shape;454;p56"/>
          <p:cNvSpPr txBox="1"/>
          <p:nvPr/>
        </p:nvSpPr>
        <p:spPr>
          <a:xfrm>
            <a:off x="8678108" y="4780387"/>
            <a:ext cx="263100" cy="181200"/>
          </a:xfrm>
          <a:prstGeom prst="rect">
            <a:avLst/>
          </a:prstGeom>
          <a:noFill/>
          <a:ln>
            <a:noFill/>
          </a:ln>
        </p:spPr>
        <p:txBody>
          <a:bodyPr spcFirstLastPara="1" wrap="square" lIns="0" tIns="0" rIns="0" bIns="0" anchor="t" anchorCtr="0">
            <a:noAutofit/>
          </a:bodyPr>
          <a:lstStyle/>
          <a:p>
            <a:pPr marL="25400" marR="0" lvl="0" indent="0" algn="l" rtl="0">
              <a:lnSpc>
                <a:spcPct val="111333"/>
              </a:lnSpc>
              <a:spcBef>
                <a:spcPts val="0"/>
              </a:spcBef>
              <a:spcAft>
                <a:spcPts val="0"/>
              </a:spcAft>
              <a:buNone/>
            </a:pPr>
            <a:r>
              <a:rPr lang="en" sz="1400">
                <a:solidFill>
                  <a:srgbClr val="22373A"/>
                </a:solidFill>
                <a:latin typeface="Arial"/>
                <a:ea typeface="Arial"/>
                <a:cs typeface="Arial"/>
                <a:sym typeface="Arial"/>
              </a:rPr>
              <a:t>15</a:t>
            </a:r>
            <a:endParaRPr sz="1400">
              <a:latin typeface="Arial"/>
              <a:ea typeface="Arial"/>
              <a:cs typeface="Arial"/>
              <a:sym typeface="Arial"/>
            </a:endParaRPr>
          </a:p>
        </p:txBody>
      </p:sp>
      <p:pic>
        <p:nvPicPr>
          <p:cNvPr id="455" name="Google Shape;455;p56"/>
          <p:cNvPicPr preferRelativeResize="0"/>
          <p:nvPr/>
        </p:nvPicPr>
        <p:blipFill>
          <a:blip r:embed="rId3">
            <a:alphaModFix/>
          </a:blip>
          <a:stretch>
            <a:fillRect/>
          </a:stretch>
        </p:blipFill>
        <p:spPr>
          <a:xfrm>
            <a:off x="1386550" y="1057279"/>
            <a:ext cx="5857388" cy="1987962"/>
          </a:xfrm>
          <a:prstGeom prst="rect">
            <a:avLst/>
          </a:prstGeom>
          <a:noFill/>
          <a:ln>
            <a:noFill/>
          </a:ln>
        </p:spPr>
      </p:pic>
      <p:sp>
        <p:nvSpPr>
          <p:cNvPr id="456" name="Google Shape;456;p56"/>
          <p:cNvSpPr txBox="1"/>
          <p:nvPr/>
        </p:nvSpPr>
        <p:spPr>
          <a:xfrm>
            <a:off x="688850" y="3108924"/>
            <a:ext cx="7581000" cy="847500"/>
          </a:xfrm>
          <a:prstGeom prst="rect">
            <a:avLst/>
          </a:prstGeom>
          <a:noFill/>
          <a:ln>
            <a:noFill/>
          </a:ln>
        </p:spPr>
        <p:txBody>
          <a:bodyPr spcFirstLastPara="1" wrap="square" lIns="0" tIns="0" rIns="0" bIns="0" anchor="t" anchorCtr="0">
            <a:noAutofit/>
          </a:bodyPr>
          <a:lstStyle/>
          <a:p>
            <a:pPr marL="25400" marR="12700" lvl="0" indent="0" algn="l" rtl="0">
              <a:lnSpc>
                <a:spcPct val="129800"/>
              </a:lnSpc>
              <a:spcBef>
                <a:spcPts val="0"/>
              </a:spcBef>
              <a:spcAft>
                <a:spcPts val="0"/>
              </a:spcAft>
              <a:buSzPts val="1100"/>
              <a:buNone/>
            </a:pPr>
            <a:r>
              <a:rPr lang="en" sz="1800">
                <a:solidFill>
                  <a:srgbClr val="22373A"/>
                </a:solidFill>
              </a:rPr>
              <a:t>All else being equal, kids whose moms worked during the first three years of the kid’s life</a:t>
            </a:r>
            <a:endParaRPr sz="1800">
              <a:solidFill>
                <a:srgbClr val="22373A"/>
              </a:solidFill>
            </a:endParaRPr>
          </a:p>
          <a:p>
            <a:pPr marL="25400" marR="12700" lvl="0" indent="0" algn="l" rtl="0">
              <a:lnSpc>
                <a:spcPct val="129800"/>
              </a:lnSpc>
              <a:spcBef>
                <a:spcPts val="0"/>
              </a:spcBef>
              <a:spcAft>
                <a:spcPts val="0"/>
              </a:spcAft>
              <a:buSzPts val="1100"/>
              <a:buNone/>
            </a:pPr>
            <a:r>
              <a:rPr lang="en" sz="1800">
                <a:solidFill>
                  <a:srgbClr val="22373A"/>
                </a:solidFill>
              </a:rPr>
              <a:t>(a) are estimated to score 2.54 points lower</a:t>
            </a:r>
            <a:endParaRPr sz="1800">
              <a:solidFill>
                <a:srgbClr val="22373A"/>
              </a:solidFill>
            </a:endParaRPr>
          </a:p>
          <a:p>
            <a:pPr marL="25400" marR="12700" lvl="0" indent="0" algn="l" rtl="0">
              <a:lnSpc>
                <a:spcPct val="129800"/>
              </a:lnSpc>
              <a:spcBef>
                <a:spcPts val="0"/>
              </a:spcBef>
              <a:spcAft>
                <a:spcPts val="0"/>
              </a:spcAft>
              <a:buSzPts val="1100"/>
              <a:buNone/>
            </a:pPr>
            <a:r>
              <a:rPr lang="en" sz="1800" i="1">
                <a:solidFill>
                  <a:srgbClr val="E69138"/>
                </a:solidFill>
              </a:rPr>
              <a:t>(b) are estimated to score 2.54 points higher</a:t>
            </a:r>
            <a:endParaRPr sz="1800" i="1">
              <a:solidFill>
                <a:srgbClr val="E69138"/>
              </a:solidFill>
            </a:endParaRPr>
          </a:p>
          <a:p>
            <a:pPr marL="25400" marR="12700" lvl="0" indent="0" algn="l" rtl="0">
              <a:lnSpc>
                <a:spcPct val="129800"/>
              </a:lnSpc>
              <a:spcBef>
                <a:spcPts val="0"/>
              </a:spcBef>
              <a:spcAft>
                <a:spcPts val="0"/>
              </a:spcAft>
              <a:buSzPts val="1100"/>
              <a:buNone/>
            </a:pPr>
            <a:r>
              <a:rPr lang="en" sz="1800">
                <a:solidFill>
                  <a:srgbClr val="22373A"/>
                </a:solidFill>
              </a:rPr>
              <a:t>than those whose moms did not work.</a:t>
            </a:r>
            <a:endParaRPr sz="1800">
              <a:solidFill>
                <a:srgbClr val="22373A"/>
              </a:solidFill>
            </a:endParaRPr>
          </a:p>
        </p:txBody>
      </p:sp>
    </p:spTree>
  </p:cSld>
  <p:clrMapOvr>
    <a:masterClrMapping/>
  </p:clrMapOvr>
  <p:transition>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57"/>
          <p:cNvSpPr txBox="1"/>
          <p:nvPr/>
        </p:nvSpPr>
        <p:spPr>
          <a:xfrm>
            <a:off x="203107" y="121971"/>
            <a:ext cx="3546764" cy="279353"/>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r>
              <a:rPr lang="en" sz="2000" b="1">
                <a:solidFill>
                  <a:srgbClr val="F9F9F9"/>
                </a:solidFill>
                <a:latin typeface="Arial"/>
                <a:ea typeface="Arial"/>
                <a:cs typeface="Arial"/>
                <a:sym typeface="Arial"/>
              </a:rPr>
              <a:t>Revisit: Modeling poverty</a:t>
            </a:r>
            <a:endParaRPr sz="2000">
              <a:latin typeface="Arial"/>
              <a:ea typeface="Arial"/>
              <a:cs typeface="Arial"/>
              <a:sym typeface="Arial"/>
            </a:endParaRPr>
          </a:p>
        </p:txBody>
      </p:sp>
      <p:sp>
        <p:nvSpPr>
          <p:cNvPr id="462" name="Google Shape;462;p57"/>
          <p:cNvSpPr/>
          <p:nvPr/>
        </p:nvSpPr>
        <p:spPr>
          <a:xfrm>
            <a:off x="1508325" y="705297"/>
            <a:ext cx="6169047" cy="286015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63" name="Google Shape;463;p57"/>
          <p:cNvSpPr txBox="1"/>
          <p:nvPr/>
        </p:nvSpPr>
        <p:spPr>
          <a:xfrm>
            <a:off x="1808813" y="982133"/>
            <a:ext cx="556701" cy="154775"/>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r>
              <a:rPr lang="en" sz="1100">
                <a:latin typeface="Arial"/>
                <a:ea typeface="Arial"/>
                <a:cs typeface="Arial"/>
                <a:sym typeface="Arial"/>
              </a:rPr>
              <a:t>poverty</a:t>
            </a:r>
            <a:endParaRPr sz="1100">
              <a:latin typeface="Arial"/>
              <a:ea typeface="Arial"/>
              <a:cs typeface="Arial"/>
              <a:sym typeface="Arial"/>
            </a:endParaRPr>
          </a:p>
        </p:txBody>
      </p:sp>
      <p:sp>
        <p:nvSpPr>
          <p:cNvPr id="464" name="Google Shape;464;p57"/>
          <p:cNvSpPr txBox="1"/>
          <p:nvPr/>
        </p:nvSpPr>
        <p:spPr>
          <a:xfrm>
            <a:off x="2759002" y="603273"/>
            <a:ext cx="1191491" cy="86825"/>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r>
              <a:rPr lang="en" sz="500">
                <a:latin typeface="Arial"/>
                <a:ea typeface="Arial"/>
                <a:cs typeface="Arial"/>
                <a:sym typeface="Arial"/>
              </a:rPr>
              <a:t>40    50    60    70    80    90   100</a:t>
            </a:r>
            <a:endParaRPr sz="500">
              <a:latin typeface="Arial"/>
              <a:ea typeface="Arial"/>
              <a:cs typeface="Arial"/>
              <a:sym typeface="Arial"/>
            </a:endParaRPr>
          </a:p>
        </p:txBody>
      </p:sp>
      <p:sp>
        <p:nvSpPr>
          <p:cNvPr id="465" name="Google Shape;465;p57"/>
          <p:cNvSpPr txBox="1"/>
          <p:nvPr/>
        </p:nvSpPr>
        <p:spPr>
          <a:xfrm>
            <a:off x="5411183" y="603273"/>
            <a:ext cx="137286" cy="86825"/>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r>
              <a:rPr lang="en" sz="500">
                <a:latin typeface="Arial"/>
                <a:ea typeface="Arial"/>
                <a:cs typeface="Arial"/>
                <a:sym typeface="Arial"/>
              </a:rPr>
              <a:t>80</a:t>
            </a:r>
            <a:endParaRPr sz="500">
              <a:latin typeface="Arial"/>
              <a:ea typeface="Arial"/>
              <a:cs typeface="Arial"/>
              <a:sym typeface="Arial"/>
            </a:endParaRPr>
          </a:p>
        </p:txBody>
      </p:sp>
      <p:sp>
        <p:nvSpPr>
          <p:cNvPr id="466" name="Google Shape;466;p57"/>
          <p:cNvSpPr txBox="1"/>
          <p:nvPr/>
        </p:nvSpPr>
        <p:spPr>
          <a:xfrm>
            <a:off x="5768432" y="603273"/>
            <a:ext cx="137286" cy="86825"/>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r>
              <a:rPr lang="en" sz="500">
                <a:latin typeface="Arial"/>
                <a:ea typeface="Arial"/>
                <a:cs typeface="Arial"/>
                <a:sym typeface="Arial"/>
              </a:rPr>
              <a:t>85</a:t>
            </a:r>
            <a:endParaRPr sz="500">
              <a:latin typeface="Arial"/>
              <a:ea typeface="Arial"/>
              <a:cs typeface="Arial"/>
              <a:sym typeface="Arial"/>
            </a:endParaRPr>
          </a:p>
        </p:txBody>
      </p:sp>
      <p:sp>
        <p:nvSpPr>
          <p:cNvPr id="467" name="Google Shape;467;p57"/>
          <p:cNvSpPr txBox="1"/>
          <p:nvPr/>
        </p:nvSpPr>
        <p:spPr>
          <a:xfrm>
            <a:off x="6125778" y="603273"/>
            <a:ext cx="137286" cy="86825"/>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r>
              <a:rPr lang="en" sz="500">
                <a:latin typeface="Arial"/>
                <a:ea typeface="Arial"/>
                <a:cs typeface="Arial"/>
                <a:sym typeface="Arial"/>
              </a:rPr>
              <a:t>90</a:t>
            </a:r>
            <a:endParaRPr sz="500">
              <a:latin typeface="Arial"/>
              <a:ea typeface="Arial"/>
              <a:cs typeface="Arial"/>
              <a:sym typeface="Arial"/>
            </a:endParaRPr>
          </a:p>
        </p:txBody>
      </p:sp>
      <p:sp>
        <p:nvSpPr>
          <p:cNvPr id="468" name="Google Shape;468;p57"/>
          <p:cNvSpPr txBox="1"/>
          <p:nvPr/>
        </p:nvSpPr>
        <p:spPr>
          <a:xfrm rot="-5400000">
            <a:off x="7433479" y="987252"/>
            <a:ext cx="671958" cy="128467"/>
          </a:xfrm>
          <a:prstGeom prst="rect">
            <a:avLst/>
          </a:prstGeom>
          <a:noFill/>
          <a:ln>
            <a:noFill/>
          </a:ln>
        </p:spPr>
        <p:txBody>
          <a:bodyPr spcFirstLastPara="1" wrap="square" lIns="0" tIns="10350" rIns="0" bIns="0" anchor="t" anchorCtr="0">
            <a:noAutofit/>
          </a:bodyPr>
          <a:lstStyle/>
          <a:p>
            <a:pPr marL="25400" marR="0" lvl="0" indent="0" algn="l" rtl="0">
              <a:lnSpc>
                <a:spcPct val="100000"/>
              </a:lnSpc>
              <a:spcBef>
                <a:spcPts val="0"/>
              </a:spcBef>
              <a:spcAft>
                <a:spcPts val="0"/>
              </a:spcAft>
              <a:buNone/>
            </a:pPr>
            <a:r>
              <a:rPr lang="en" sz="500">
                <a:latin typeface="Arial"/>
                <a:ea typeface="Arial"/>
                <a:cs typeface="Arial"/>
                <a:sym typeface="Arial"/>
              </a:rPr>
              <a:t>6    8   10        14        18</a:t>
            </a:r>
            <a:endParaRPr sz="500">
              <a:latin typeface="Arial"/>
              <a:ea typeface="Arial"/>
              <a:cs typeface="Arial"/>
              <a:sym typeface="Arial"/>
            </a:endParaRPr>
          </a:p>
        </p:txBody>
      </p:sp>
      <p:sp>
        <p:nvSpPr>
          <p:cNvPr id="469" name="Google Shape;469;p57"/>
          <p:cNvSpPr/>
          <p:nvPr/>
        </p:nvSpPr>
        <p:spPr>
          <a:xfrm>
            <a:off x="1511939" y="1464560"/>
            <a:ext cx="1149927" cy="654027"/>
          </a:xfrm>
          <a:custGeom>
            <a:avLst/>
            <a:gdLst/>
            <a:ahLst/>
            <a:cxnLst/>
            <a:rect l="l" t="t" r="r" b="b"/>
            <a:pathLst>
              <a:path w="120000" h="120000" extrusionOk="0">
                <a:moveTo>
                  <a:pt x="0" y="119926"/>
                </a:moveTo>
                <a:lnTo>
                  <a:pt x="119999" y="119926"/>
                </a:lnTo>
                <a:lnTo>
                  <a:pt x="119999" y="0"/>
                </a:lnTo>
                <a:lnTo>
                  <a:pt x="0" y="0"/>
                </a:lnTo>
                <a:lnTo>
                  <a:pt x="0" y="119926"/>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70" name="Google Shape;470;p57"/>
          <p:cNvSpPr/>
          <p:nvPr/>
        </p:nvSpPr>
        <p:spPr>
          <a:xfrm>
            <a:off x="1511939" y="1488759"/>
            <a:ext cx="0" cy="587963"/>
          </a:xfrm>
          <a:custGeom>
            <a:avLst/>
            <a:gdLst/>
            <a:ahLst/>
            <a:cxnLst/>
            <a:rect l="l" t="t" r="r" b="b"/>
            <a:pathLst>
              <a:path w="120000" h="120000" extrusionOk="0">
                <a:moveTo>
                  <a:pt x="0" y="119926"/>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71" name="Google Shape;471;p57"/>
          <p:cNvSpPr/>
          <p:nvPr/>
        </p:nvSpPr>
        <p:spPr>
          <a:xfrm>
            <a:off x="1466150" y="2076363"/>
            <a:ext cx="46602" cy="0"/>
          </a:xfrm>
          <a:custGeom>
            <a:avLst/>
            <a:gdLst/>
            <a:ahLst/>
            <a:cxnLst/>
            <a:rect l="l" t="t" r="r" b="b"/>
            <a:pathLst>
              <a:path w="120000" h="120000" extrusionOk="0">
                <a:moveTo>
                  <a:pt x="117905"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72" name="Google Shape;472;p57"/>
          <p:cNvSpPr/>
          <p:nvPr/>
        </p:nvSpPr>
        <p:spPr>
          <a:xfrm>
            <a:off x="1466150" y="1978417"/>
            <a:ext cx="46602" cy="0"/>
          </a:xfrm>
          <a:custGeom>
            <a:avLst/>
            <a:gdLst/>
            <a:ahLst/>
            <a:cxnLst/>
            <a:rect l="l" t="t" r="r" b="b"/>
            <a:pathLst>
              <a:path w="120000" h="120000" extrusionOk="0">
                <a:moveTo>
                  <a:pt x="117905"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73" name="Google Shape;473;p57"/>
          <p:cNvSpPr/>
          <p:nvPr/>
        </p:nvSpPr>
        <p:spPr>
          <a:xfrm>
            <a:off x="1466150" y="1880471"/>
            <a:ext cx="46602" cy="0"/>
          </a:xfrm>
          <a:custGeom>
            <a:avLst/>
            <a:gdLst/>
            <a:ahLst/>
            <a:cxnLst/>
            <a:rect l="l" t="t" r="r" b="b"/>
            <a:pathLst>
              <a:path w="120000" h="120000" extrusionOk="0">
                <a:moveTo>
                  <a:pt x="117905"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74" name="Google Shape;474;p57"/>
          <p:cNvSpPr/>
          <p:nvPr/>
        </p:nvSpPr>
        <p:spPr>
          <a:xfrm>
            <a:off x="1466150" y="1782597"/>
            <a:ext cx="46602" cy="0"/>
          </a:xfrm>
          <a:custGeom>
            <a:avLst/>
            <a:gdLst/>
            <a:ahLst/>
            <a:cxnLst/>
            <a:rect l="l" t="t" r="r" b="b"/>
            <a:pathLst>
              <a:path w="120000" h="120000" extrusionOk="0">
                <a:moveTo>
                  <a:pt x="117905"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75" name="Google Shape;475;p57"/>
          <p:cNvSpPr/>
          <p:nvPr/>
        </p:nvSpPr>
        <p:spPr>
          <a:xfrm>
            <a:off x="1466150" y="1684651"/>
            <a:ext cx="46602" cy="0"/>
          </a:xfrm>
          <a:custGeom>
            <a:avLst/>
            <a:gdLst/>
            <a:ahLst/>
            <a:cxnLst/>
            <a:rect l="l" t="t" r="r" b="b"/>
            <a:pathLst>
              <a:path w="120000" h="120000" extrusionOk="0">
                <a:moveTo>
                  <a:pt x="117905"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76" name="Google Shape;476;p57"/>
          <p:cNvSpPr/>
          <p:nvPr/>
        </p:nvSpPr>
        <p:spPr>
          <a:xfrm>
            <a:off x="1466150" y="1586705"/>
            <a:ext cx="46602" cy="0"/>
          </a:xfrm>
          <a:custGeom>
            <a:avLst/>
            <a:gdLst/>
            <a:ahLst/>
            <a:cxnLst/>
            <a:rect l="l" t="t" r="r" b="b"/>
            <a:pathLst>
              <a:path w="120000" h="120000" extrusionOk="0">
                <a:moveTo>
                  <a:pt x="117905"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77" name="Google Shape;477;p57"/>
          <p:cNvSpPr/>
          <p:nvPr/>
        </p:nvSpPr>
        <p:spPr>
          <a:xfrm>
            <a:off x="1466150" y="1488759"/>
            <a:ext cx="46602" cy="0"/>
          </a:xfrm>
          <a:custGeom>
            <a:avLst/>
            <a:gdLst/>
            <a:ahLst/>
            <a:cxnLst/>
            <a:rect l="l" t="t" r="r" b="b"/>
            <a:pathLst>
              <a:path w="120000" h="120000" extrusionOk="0">
                <a:moveTo>
                  <a:pt x="117905"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78" name="Google Shape;478;p57"/>
          <p:cNvSpPr txBox="1"/>
          <p:nvPr/>
        </p:nvSpPr>
        <p:spPr>
          <a:xfrm rot="-5400000">
            <a:off x="1327068" y="2012558"/>
            <a:ext cx="102870" cy="128467"/>
          </a:xfrm>
          <a:prstGeom prst="rect">
            <a:avLst/>
          </a:prstGeom>
          <a:noFill/>
          <a:ln>
            <a:noFill/>
          </a:ln>
        </p:spPr>
        <p:txBody>
          <a:bodyPr spcFirstLastPara="1" wrap="square" lIns="0" tIns="10350" rIns="0" bIns="0" anchor="t" anchorCtr="0">
            <a:noAutofit/>
          </a:bodyPr>
          <a:lstStyle/>
          <a:p>
            <a:pPr marL="25400" marR="0" lvl="0" indent="0" algn="l" rtl="0">
              <a:lnSpc>
                <a:spcPct val="100000"/>
              </a:lnSpc>
              <a:spcBef>
                <a:spcPts val="0"/>
              </a:spcBef>
              <a:spcAft>
                <a:spcPts val="0"/>
              </a:spcAft>
              <a:buNone/>
            </a:pPr>
            <a:r>
              <a:rPr lang="en" sz="500">
                <a:latin typeface="Arial"/>
                <a:ea typeface="Arial"/>
                <a:cs typeface="Arial"/>
                <a:sym typeface="Arial"/>
              </a:rPr>
              <a:t>40</a:t>
            </a:r>
            <a:endParaRPr sz="500">
              <a:latin typeface="Arial"/>
              <a:ea typeface="Arial"/>
              <a:cs typeface="Arial"/>
              <a:sym typeface="Arial"/>
            </a:endParaRPr>
          </a:p>
        </p:txBody>
      </p:sp>
      <p:sp>
        <p:nvSpPr>
          <p:cNvPr id="479" name="Google Shape;479;p57"/>
          <p:cNvSpPr txBox="1"/>
          <p:nvPr/>
        </p:nvSpPr>
        <p:spPr>
          <a:xfrm rot="-5400000">
            <a:off x="1327068" y="1816666"/>
            <a:ext cx="102870" cy="128467"/>
          </a:xfrm>
          <a:prstGeom prst="rect">
            <a:avLst/>
          </a:prstGeom>
          <a:noFill/>
          <a:ln>
            <a:noFill/>
          </a:ln>
        </p:spPr>
        <p:txBody>
          <a:bodyPr spcFirstLastPara="1" wrap="square" lIns="0" tIns="10350" rIns="0" bIns="0" anchor="t" anchorCtr="0">
            <a:noAutofit/>
          </a:bodyPr>
          <a:lstStyle/>
          <a:p>
            <a:pPr marL="25400" marR="0" lvl="0" indent="0" algn="l" rtl="0">
              <a:lnSpc>
                <a:spcPct val="100000"/>
              </a:lnSpc>
              <a:spcBef>
                <a:spcPts val="0"/>
              </a:spcBef>
              <a:spcAft>
                <a:spcPts val="0"/>
              </a:spcAft>
              <a:buNone/>
            </a:pPr>
            <a:r>
              <a:rPr lang="en" sz="500">
                <a:latin typeface="Arial"/>
                <a:ea typeface="Arial"/>
                <a:cs typeface="Arial"/>
                <a:sym typeface="Arial"/>
              </a:rPr>
              <a:t>60</a:t>
            </a:r>
            <a:endParaRPr sz="500">
              <a:latin typeface="Arial"/>
              <a:ea typeface="Arial"/>
              <a:cs typeface="Arial"/>
              <a:sym typeface="Arial"/>
            </a:endParaRPr>
          </a:p>
        </p:txBody>
      </p:sp>
      <p:sp>
        <p:nvSpPr>
          <p:cNvPr id="480" name="Google Shape;480;p57"/>
          <p:cNvSpPr txBox="1"/>
          <p:nvPr/>
        </p:nvSpPr>
        <p:spPr>
          <a:xfrm rot="-5400000">
            <a:off x="1327068" y="1620845"/>
            <a:ext cx="102870" cy="128467"/>
          </a:xfrm>
          <a:prstGeom prst="rect">
            <a:avLst/>
          </a:prstGeom>
          <a:noFill/>
          <a:ln>
            <a:noFill/>
          </a:ln>
        </p:spPr>
        <p:txBody>
          <a:bodyPr spcFirstLastPara="1" wrap="square" lIns="0" tIns="10350" rIns="0" bIns="0" anchor="t" anchorCtr="0">
            <a:noAutofit/>
          </a:bodyPr>
          <a:lstStyle/>
          <a:p>
            <a:pPr marL="25400" marR="0" lvl="0" indent="0" algn="l" rtl="0">
              <a:lnSpc>
                <a:spcPct val="100000"/>
              </a:lnSpc>
              <a:spcBef>
                <a:spcPts val="0"/>
              </a:spcBef>
              <a:spcAft>
                <a:spcPts val="0"/>
              </a:spcAft>
              <a:buNone/>
            </a:pPr>
            <a:r>
              <a:rPr lang="en" sz="500">
                <a:latin typeface="Arial"/>
                <a:ea typeface="Arial"/>
                <a:cs typeface="Arial"/>
                <a:sym typeface="Arial"/>
              </a:rPr>
              <a:t>80</a:t>
            </a:r>
            <a:endParaRPr sz="500">
              <a:latin typeface="Arial"/>
              <a:ea typeface="Arial"/>
              <a:cs typeface="Arial"/>
              <a:sym typeface="Arial"/>
            </a:endParaRPr>
          </a:p>
        </p:txBody>
      </p:sp>
      <p:sp>
        <p:nvSpPr>
          <p:cNvPr id="481" name="Google Shape;481;p57"/>
          <p:cNvSpPr txBox="1"/>
          <p:nvPr/>
        </p:nvSpPr>
        <p:spPr>
          <a:xfrm rot="-5400000">
            <a:off x="1311024" y="1424966"/>
            <a:ext cx="134958" cy="128467"/>
          </a:xfrm>
          <a:prstGeom prst="rect">
            <a:avLst/>
          </a:prstGeom>
          <a:noFill/>
          <a:ln>
            <a:noFill/>
          </a:ln>
        </p:spPr>
        <p:txBody>
          <a:bodyPr spcFirstLastPara="1" wrap="square" lIns="0" tIns="10350" rIns="0" bIns="0" anchor="t" anchorCtr="0">
            <a:noAutofit/>
          </a:bodyPr>
          <a:lstStyle/>
          <a:p>
            <a:pPr marL="25400" marR="0" lvl="0" indent="0" algn="l" rtl="0">
              <a:lnSpc>
                <a:spcPct val="100000"/>
              </a:lnSpc>
              <a:spcBef>
                <a:spcPts val="0"/>
              </a:spcBef>
              <a:spcAft>
                <a:spcPts val="0"/>
              </a:spcAft>
              <a:buNone/>
            </a:pPr>
            <a:r>
              <a:rPr lang="en" sz="500">
                <a:latin typeface="Arial"/>
                <a:ea typeface="Arial"/>
                <a:cs typeface="Arial"/>
                <a:sym typeface="Arial"/>
              </a:rPr>
              <a:t>100</a:t>
            </a:r>
            <a:endParaRPr sz="500">
              <a:latin typeface="Arial"/>
              <a:ea typeface="Arial"/>
              <a:cs typeface="Arial"/>
              <a:sym typeface="Arial"/>
            </a:endParaRPr>
          </a:p>
        </p:txBody>
      </p:sp>
      <p:sp>
        <p:nvSpPr>
          <p:cNvPr id="482" name="Google Shape;482;p57"/>
          <p:cNvSpPr txBox="1"/>
          <p:nvPr/>
        </p:nvSpPr>
        <p:spPr>
          <a:xfrm>
            <a:off x="1939720" y="1750049"/>
            <a:ext cx="294724" cy="99095"/>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r>
              <a:rPr lang="en" sz="600">
                <a:latin typeface="Arial"/>
                <a:ea typeface="Arial"/>
                <a:cs typeface="Arial"/>
                <a:sym typeface="Arial"/>
              </a:rPr>
              <a:t>−0.20</a:t>
            </a:r>
            <a:endParaRPr sz="600">
              <a:latin typeface="Arial"/>
              <a:ea typeface="Arial"/>
              <a:cs typeface="Arial"/>
              <a:sym typeface="Arial"/>
            </a:endParaRPr>
          </a:p>
        </p:txBody>
      </p:sp>
      <p:sp>
        <p:nvSpPr>
          <p:cNvPr id="483" name="Google Shape;483;p57"/>
          <p:cNvSpPr txBox="1"/>
          <p:nvPr/>
        </p:nvSpPr>
        <p:spPr>
          <a:xfrm>
            <a:off x="2956134" y="1709579"/>
            <a:ext cx="745626" cy="154775"/>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r>
              <a:rPr lang="en" sz="1100">
                <a:latin typeface="Arial"/>
                <a:ea typeface="Arial"/>
                <a:cs typeface="Arial"/>
                <a:sym typeface="Arial"/>
              </a:rPr>
              <a:t>metro_res</a:t>
            </a:r>
            <a:endParaRPr sz="1100">
              <a:latin typeface="Arial"/>
              <a:ea typeface="Arial"/>
              <a:cs typeface="Arial"/>
              <a:sym typeface="Arial"/>
            </a:endParaRPr>
          </a:p>
        </p:txBody>
      </p:sp>
      <p:sp>
        <p:nvSpPr>
          <p:cNvPr id="484" name="Google Shape;484;p57"/>
          <p:cNvSpPr txBox="1"/>
          <p:nvPr/>
        </p:nvSpPr>
        <p:spPr>
          <a:xfrm>
            <a:off x="1511939" y="2186878"/>
            <a:ext cx="1149927" cy="654027"/>
          </a:xfrm>
          <a:prstGeom prst="rect">
            <a:avLst/>
          </a:prstGeom>
          <a:solidFill>
            <a:srgbClr val="F9F9F9"/>
          </a:solid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900">
              <a:latin typeface="Times New Roman"/>
              <a:ea typeface="Times New Roman"/>
              <a:cs typeface="Times New Roman"/>
              <a:sym typeface="Times New Roman"/>
            </a:endParaRPr>
          </a:p>
          <a:p>
            <a:pPr marL="0" marR="0" lvl="0" indent="0" algn="l" rtl="0">
              <a:lnSpc>
                <a:spcPct val="100000"/>
              </a:lnSpc>
              <a:spcBef>
                <a:spcPts val="100"/>
              </a:spcBef>
              <a:spcAft>
                <a:spcPts val="0"/>
              </a:spcAft>
              <a:buNone/>
            </a:pPr>
            <a:endParaRPr sz="1200">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r>
              <a:rPr lang="en" sz="1000">
                <a:latin typeface="Arial"/>
                <a:ea typeface="Arial"/>
                <a:cs typeface="Arial"/>
                <a:sym typeface="Arial"/>
              </a:rPr>
              <a:t>−0.31</a:t>
            </a:r>
            <a:endParaRPr sz="1000">
              <a:latin typeface="Arial"/>
              <a:ea typeface="Arial"/>
              <a:cs typeface="Arial"/>
              <a:sym typeface="Arial"/>
            </a:endParaRPr>
          </a:p>
        </p:txBody>
      </p:sp>
      <p:sp>
        <p:nvSpPr>
          <p:cNvPr id="485" name="Google Shape;485;p57"/>
          <p:cNvSpPr txBox="1"/>
          <p:nvPr/>
        </p:nvSpPr>
        <p:spPr>
          <a:xfrm>
            <a:off x="2753441" y="2186878"/>
            <a:ext cx="1149927" cy="654027"/>
          </a:xfrm>
          <a:prstGeom prst="rect">
            <a:avLst/>
          </a:prstGeom>
          <a:solidFill>
            <a:srgbClr val="F9F9F9"/>
          </a:solid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1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900">
              <a:latin typeface="Times New Roman"/>
              <a:ea typeface="Times New Roman"/>
              <a:cs typeface="Times New Roman"/>
              <a:sym typeface="Times New Roman"/>
            </a:endParaRPr>
          </a:p>
          <a:p>
            <a:pPr marL="330200" marR="0" lvl="0" indent="-12700" algn="l" rtl="0">
              <a:lnSpc>
                <a:spcPct val="100000"/>
              </a:lnSpc>
              <a:spcBef>
                <a:spcPts val="0"/>
              </a:spcBef>
              <a:spcAft>
                <a:spcPts val="0"/>
              </a:spcAft>
              <a:buNone/>
            </a:pPr>
            <a:r>
              <a:rPr lang="en" sz="1200">
                <a:latin typeface="Arial"/>
                <a:ea typeface="Arial"/>
                <a:cs typeface="Arial"/>
                <a:sym typeface="Arial"/>
              </a:rPr>
              <a:t>−0.34</a:t>
            </a:r>
            <a:endParaRPr sz="1200">
              <a:latin typeface="Arial"/>
              <a:ea typeface="Arial"/>
              <a:cs typeface="Arial"/>
              <a:sym typeface="Arial"/>
            </a:endParaRPr>
          </a:p>
        </p:txBody>
      </p:sp>
      <p:sp>
        <p:nvSpPr>
          <p:cNvPr id="486" name="Google Shape;486;p57"/>
          <p:cNvSpPr txBox="1"/>
          <p:nvPr/>
        </p:nvSpPr>
        <p:spPr>
          <a:xfrm>
            <a:off x="4364789" y="2440997"/>
            <a:ext cx="410598" cy="154775"/>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r>
              <a:rPr lang="en" sz="1100">
                <a:latin typeface="Arial"/>
                <a:ea typeface="Arial"/>
                <a:cs typeface="Arial"/>
                <a:sym typeface="Arial"/>
              </a:rPr>
              <a:t>white</a:t>
            </a:r>
            <a:endParaRPr sz="1100">
              <a:latin typeface="Arial"/>
              <a:ea typeface="Arial"/>
              <a:cs typeface="Arial"/>
              <a:sym typeface="Arial"/>
            </a:endParaRPr>
          </a:p>
        </p:txBody>
      </p:sp>
      <p:sp>
        <p:nvSpPr>
          <p:cNvPr id="487" name="Google Shape;487;p57"/>
          <p:cNvSpPr txBox="1"/>
          <p:nvPr/>
        </p:nvSpPr>
        <p:spPr>
          <a:xfrm rot="-5400000">
            <a:off x="7463207" y="2462399"/>
            <a:ext cx="612501" cy="128467"/>
          </a:xfrm>
          <a:prstGeom prst="rect">
            <a:avLst/>
          </a:prstGeom>
          <a:noFill/>
          <a:ln>
            <a:noFill/>
          </a:ln>
        </p:spPr>
        <p:txBody>
          <a:bodyPr spcFirstLastPara="1" wrap="square" lIns="0" tIns="10350" rIns="0" bIns="0" anchor="t" anchorCtr="0">
            <a:noAutofit/>
          </a:bodyPr>
          <a:lstStyle/>
          <a:p>
            <a:pPr marL="25400" marR="0" lvl="0" indent="0" algn="l" rtl="0">
              <a:lnSpc>
                <a:spcPct val="100000"/>
              </a:lnSpc>
              <a:spcBef>
                <a:spcPts val="0"/>
              </a:spcBef>
              <a:spcAft>
                <a:spcPts val="0"/>
              </a:spcAft>
              <a:buNone/>
            </a:pPr>
            <a:r>
              <a:rPr lang="en" sz="500">
                <a:latin typeface="Arial"/>
                <a:ea typeface="Arial"/>
                <a:cs typeface="Arial"/>
                <a:sym typeface="Arial"/>
              </a:rPr>
              <a:t>30       50       70       90</a:t>
            </a:r>
            <a:endParaRPr sz="500">
              <a:latin typeface="Arial"/>
              <a:ea typeface="Arial"/>
              <a:cs typeface="Arial"/>
              <a:sym typeface="Arial"/>
            </a:endParaRPr>
          </a:p>
        </p:txBody>
      </p:sp>
      <p:sp>
        <p:nvSpPr>
          <p:cNvPr id="488" name="Google Shape;488;p57"/>
          <p:cNvSpPr/>
          <p:nvPr/>
        </p:nvSpPr>
        <p:spPr>
          <a:xfrm>
            <a:off x="1511939" y="2909123"/>
            <a:ext cx="1149927" cy="654027"/>
          </a:xfrm>
          <a:custGeom>
            <a:avLst/>
            <a:gdLst/>
            <a:ahLst/>
            <a:cxnLst/>
            <a:rect l="l" t="t" r="r" b="b"/>
            <a:pathLst>
              <a:path w="120000" h="120000" extrusionOk="0">
                <a:moveTo>
                  <a:pt x="0" y="119926"/>
                </a:moveTo>
                <a:lnTo>
                  <a:pt x="119999" y="119926"/>
                </a:lnTo>
                <a:lnTo>
                  <a:pt x="119999" y="0"/>
                </a:lnTo>
                <a:lnTo>
                  <a:pt x="0" y="0"/>
                </a:lnTo>
                <a:lnTo>
                  <a:pt x="0" y="119926"/>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89" name="Google Shape;489;p57"/>
          <p:cNvSpPr/>
          <p:nvPr/>
        </p:nvSpPr>
        <p:spPr>
          <a:xfrm>
            <a:off x="1511939" y="3018626"/>
            <a:ext cx="0" cy="406761"/>
          </a:xfrm>
          <a:custGeom>
            <a:avLst/>
            <a:gdLst/>
            <a:ahLst/>
            <a:cxnLst/>
            <a:rect l="l" t="t" r="r" b="b"/>
            <a:pathLst>
              <a:path w="120000" h="120000" extrusionOk="0">
                <a:moveTo>
                  <a:pt x="0" y="119821"/>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90" name="Google Shape;490;p57"/>
          <p:cNvSpPr/>
          <p:nvPr/>
        </p:nvSpPr>
        <p:spPr>
          <a:xfrm>
            <a:off x="1466150" y="3424786"/>
            <a:ext cx="46602" cy="0"/>
          </a:xfrm>
          <a:custGeom>
            <a:avLst/>
            <a:gdLst/>
            <a:ahLst/>
            <a:cxnLst/>
            <a:rect l="l" t="t" r="r" b="b"/>
            <a:pathLst>
              <a:path w="120000" h="120000" extrusionOk="0">
                <a:moveTo>
                  <a:pt x="117905"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91" name="Google Shape;491;p57"/>
          <p:cNvSpPr/>
          <p:nvPr/>
        </p:nvSpPr>
        <p:spPr>
          <a:xfrm>
            <a:off x="1466150" y="3221742"/>
            <a:ext cx="46602" cy="0"/>
          </a:xfrm>
          <a:custGeom>
            <a:avLst/>
            <a:gdLst/>
            <a:ahLst/>
            <a:cxnLst/>
            <a:rect l="l" t="t" r="r" b="b"/>
            <a:pathLst>
              <a:path w="120000" h="120000" extrusionOk="0">
                <a:moveTo>
                  <a:pt x="117905"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92" name="Google Shape;492;p57"/>
          <p:cNvSpPr/>
          <p:nvPr/>
        </p:nvSpPr>
        <p:spPr>
          <a:xfrm>
            <a:off x="1466150" y="3018626"/>
            <a:ext cx="46602" cy="0"/>
          </a:xfrm>
          <a:custGeom>
            <a:avLst/>
            <a:gdLst/>
            <a:ahLst/>
            <a:cxnLst/>
            <a:rect l="l" t="t" r="r" b="b"/>
            <a:pathLst>
              <a:path w="120000" h="120000" extrusionOk="0">
                <a:moveTo>
                  <a:pt x="117905"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493" name="Google Shape;493;p57"/>
          <p:cNvSpPr txBox="1"/>
          <p:nvPr/>
        </p:nvSpPr>
        <p:spPr>
          <a:xfrm rot="-5400000">
            <a:off x="1327068" y="3360979"/>
            <a:ext cx="102870" cy="128467"/>
          </a:xfrm>
          <a:prstGeom prst="rect">
            <a:avLst/>
          </a:prstGeom>
          <a:noFill/>
          <a:ln>
            <a:noFill/>
          </a:ln>
        </p:spPr>
        <p:txBody>
          <a:bodyPr spcFirstLastPara="1" wrap="square" lIns="0" tIns="10350" rIns="0" bIns="0" anchor="t" anchorCtr="0">
            <a:noAutofit/>
          </a:bodyPr>
          <a:lstStyle/>
          <a:p>
            <a:pPr marL="25400" marR="0" lvl="0" indent="0" algn="l" rtl="0">
              <a:lnSpc>
                <a:spcPct val="100000"/>
              </a:lnSpc>
              <a:spcBef>
                <a:spcPts val="0"/>
              </a:spcBef>
              <a:spcAft>
                <a:spcPts val="0"/>
              </a:spcAft>
              <a:buNone/>
            </a:pPr>
            <a:r>
              <a:rPr lang="en" sz="500">
                <a:latin typeface="Arial"/>
                <a:ea typeface="Arial"/>
                <a:cs typeface="Arial"/>
                <a:sym typeface="Arial"/>
              </a:rPr>
              <a:t>80</a:t>
            </a:r>
            <a:endParaRPr sz="500">
              <a:latin typeface="Arial"/>
              <a:ea typeface="Arial"/>
              <a:cs typeface="Arial"/>
              <a:sym typeface="Arial"/>
            </a:endParaRPr>
          </a:p>
        </p:txBody>
      </p:sp>
      <p:sp>
        <p:nvSpPr>
          <p:cNvPr id="494" name="Google Shape;494;p57"/>
          <p:cNvSpPr txBox="1"/>
          <p:nvPr/>
        </p:nvSpPr>
        <p:spPr>
          <a:xfrm rot="-5400000">
            <a:off x="1327068" y="3157864"/>
            <a:ext cx="102870" cy="128467"/>
          </a:xfrm>
          <a:prstGeom prst="rect">
            <a:avLst/>
          </a:prstGeom>
          <a:noFill/>
          <a:ln>
            <a:noFill/>
          </a:ln>
        </p:spPr>
        <p:txBody>
          <a:bodyPr spcFirstLastPara="1" wrap="square" lIns="0" tIns="10350" rIns="0" bIns="0" anchor="t" anchorCtr="0">
            <a:noAutofit/>
          </a:bodyPr>
          <a:lstStyle/>
          <a:p>
            <a:pPr marL="25400" marR="0" lvl="0" indent="0" algn="l" rtl="0">
              <a:lnSpc>
                <a:spcPct val="100000"/>
              </a:lnSpc>
              <a:spcBef>
                <a:spcPts val="0"/>
              </a:spcBef>
              <a:spcAft>
                <a:spcPts val="0"/>
              </a:spcAft>
              <a:buNone/>
            </a:pPr>
            <a:r>
              <a:rPr lang="en" sz="500">
                <a:latin typeface="Arial"/>
                <a:ea typeface="Arial"/>
                <a:cs typeface="Arial"/>
                <a:sym typeface="Arial"/>
              </a:rPr>
              <a:t>85</a:t>
            </a:r>
            <a:endParaRPr sz="500">
              <a:latin typeface="Arial"/>
              <a:ea typeface="Arial"/>
              <a:cs typeface="Arial"/>
              <a:sym typeface="Arial"/>
            </a:endParaRPr>
          </a:p>
        </p:txBody>
      </p:sp>
      <p:sp>
        <p:nvSpPr>
          <p:cNvPr id="495" name="Google Shape;495;p57"/>
          <p:cNvSpPr txBox="1"/>
          <p:nvPr/>
        </p:nvSpPr>
        <p:spPr>
          <a:xfrm rot="-5400000">
            <a:off x="1327068" y="2954820"/>
            <a:ext cx="102870" cy="128467"/>
          </a:xfrm>
          <a:prstGeom prst="rect">
            <a:avLst/>
          </a:prstGeom>
          <a:noFill/>
          <a:ln>
            <a:noFill/>
          </a:ln>
        </p:spPr>
        <p:txBody>
          <a:bodyPr spcFirstLastPara="1" wrap="square" lIns="0" tIns="10350" rIns="0" bIns="0" anchor="t" anchorCtr="0">
            <a:noAutofit/>
          </a:bodyPr>
          <a:lstStyle/>
          <a:p>
            <a:pPr marL="25400" marR="0" lvl="0" indent="0" algn="l" rtl="0">
              <a:lnSpc>
                <a:spcPct val="100000"/>
              </a:lnSpc>
              <a:spcBef>
                <a:spcPts val="0"/>
              </a:spcBef>
              <a:spcAft>
                <a:spcPts val="0"/>
              </a:spcAft>
              <a:buNone/>
            </a:pPr>
            <a:r>
              <a:rPr lang="en" sz="500">
                <a:latin typeface="Arial"/>
                <a:ea typeface="Arial"/>
                <a:cs typeface="Arial"/>
                <a:sym typeface="Arial"/>
              </a:rPr>
              <a:t>90</a:t>
            </a:r>
            <a:endParaRPr sz="500">
              <a:latin typeface="Arial"/>
              <a:ea typeface="Arial"/>
              <a:cs typeface="Arial"/>
              <a:sym typeface="Arial"/>
            </a:endParaRPr>
          </a:p>
        </p:txBody>
      </p:sp>
      <p:sp>
        <p:nvSpPr>
          <p:cNvPr id="496" name="Google Shape;496;p57"/>
          <p:cNvSpPr txBox="1"/>
          <p:nvPr/>
        </p:nvSpPr>
        <p:spPr>
          <a:xfrm>
            <a:off x="1622670" y="3070074"/>
            <a:ext cx="929514" cy="323709"/>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r>
              <a:rPr lang="en" sz="2500">
                <a:latin typeface="Arial"/>
                <a:ea typeface="Arial"/>
                <a:cs typeface="Arial"/>
                <a:sym typeface="Arial"/>
              </a:rPr>
              <a:t>−0.75</a:t>
            </a:r>
            <a:endParaRPr sz="2500">
              <a:latin typeface="Arial"/>
              <a:ea typeface="Arial"/>
              <a:cs typeface="Arial"/>
              <a:sym typeface="Arial"/>
            </a:endParaRPr>
          </a:p>
        </p:txBody>
      </p:sp>
      <p:sp>
        <p:nvSpPr>
          <p:cNvPr id="497" name="Google Shape;497;p57"/>
          <p:cNvSpPr txBox="1"/>
          <p:nvPr/>
        </p:nvSpPr>
        <p:spPr>
          <a:xfrm>
            <a:off x="2753441" y="2909123"/>
            <a:ext cx="1149927" cy="654027"/>
          </a:xfrm>
          <a:prstGeom prst="rect">
            <a:avLst/>
          </a:prstGeom>
          <a:solidFill>
            <a:srgbClr val="F9F9F9"/>
          </a:solid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00">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r>
              <a:rPr lang="en" sz="200">
                <a:latin typeface="Arial"/>
                <a:ea typeface="Arial"/>
                <a:cs typeface="Arial"/>
                <a:sym typeface="Arial"/>
              </a:rPr>
              <a:t>0.018</a:t>
            </a:r>
            <a:endParaRPr sz="200">
              <a:latin typeface="Arial"/>
              <a:ea typeface="Arial"/>
              <a:cs typeface="Arial"/>
              <a:sym typeface="Arial"/>
            </a:endParaRPr>
          </a:p>
        </p:txBody>
      </p:sp>
      <p:sp>
        <p:nvSpPr>
          <p:cNvPr id="498" name="Google Shape;498;p57"/>
          <p:cNvSpPr txBox="1"/>
          <p:nvPr/>
        </p:nvSpPr>
        <p:spPr>
          <a:xfrm>
            <a:off x="3995040" y="2909123"/>
            <a:ext cx="1149927" cy="654027"/>
          </a:xfrm>
          <a:prstGeom prst="rect">
            <a:avLst/>
          </a:prstGeom>
          <a:solidFill>
            <a:srgbClr val="F9F9F9"/>
          </a:solid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7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700">
              <a:latin typeface="Times New Roman"/>
              <a:ea typeface="Times New Roman"/>
              <a:cs typeface="Times New Roman"/>
              <a:sym typeface="Times New Roman"/>
            </a:endParaRPr>
          </a:p>
          <a:p>
            <a:pPr marL="0" marR="0" lvl="0" indent="0" algn="l" rtl="0">
              <a:lnSpc>
                <a:spcPct val="100000"/>
              </a:lnSpc>
              <a:spcBef>
                <a:spcPts val="100"/>
              </a:spcBef>
              <a:spcAft>
                <a:spcPts val="0"/>
              </a:spcAft>
              <a:buNone/>
            </a:pPr>
            <a:endParaRPr sz="700">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r>
              <a:rPr lang="en" sz="800">
                <a:latin typeface="Arial"/>
                <a:ea typeface="Arial"/>
                <a:cs typeface="Arial"/>
                <a:sym typeface="Arial"/>
              </a:rPr>
              <a:t>0.24</a:t>
            </a:r>
            <a:endParaRPr sz="800">
              <a:latin typeface="Arial"/>
              <a:ea typeface="Arial"/>
              <a:cs typeface="Arial"/>
              <a:sym typeface="Arial"/>
            </a:endParaRPr>
          </a:p>
        </p:txBody>
      </p:sp>
      <p:sp>
        <p:nvSpPr>
          <p:cNvPr id="499" name="Google Shape;499;p57"/>
          <p:cNvSpPr txBox="1"/>
          <p:nvPr/>
        </p:nvSpPr>
        <p:spPr>
          <a:xfrm>
            <a:off x="5508448" y="3151468"/>
            <a:ext cx="607081" cy="154775"/>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r>
              <a:rPr lang="en" sz="1100">
                <a:latin typeface="Arial"/>
                <a:ea typeface="Arial"/>
                <a:cs typeface="Arial"/>
                <a:sym typeface="Arial"/>
              </a:rPr>
              <a:t>hs_grad</a:t>
            </a:r>
            <a:endParaRPr sz="1100">
              <a:latin typeface="Arial"/>
              <a:ea typeface="Arial"/>
              <a:cs typeface="Arial"/>
              <a:sym typeface="Arial"/>
            </a:endParaRPr>
          </a:p>
        </p:txBody>
      </p:sp>
      <p:sp>
        <p:nvSpPr>
          <p:cNvPr id="500" name="Google Shape;500;p57"/>
          <p:cNvSpPr/>
          <p:nvPr/>
        </p:nvSpPr>
        <p:spPr>
          <a:xfrm>
            <a:off x="1511939" y="3631368"/>
            <a:ext cx="1149927" cy="654027"/>
          </a:xfrm>
          <a:custGeom>
            <a:avLst/>
            <a:gdLst/>
            <a:ahLst/>
            <a:cxnLst/>
            <a:rect l="l" t="t" r="r" b="b"/>
            <a:pathLst>
              <a:path w="120000" h="120000" extrusionOk="0">
                <a:moveTo>
                  <a:pt x="0" y="119926"/>
                </a:moveTo>
                <a:lnTo>
                  <a:pt x="119999" y="119926"/>
                </a:lnTo>
                <a:lnTo>
                  <a:pt x="119999" y="0"/>
                </a:lnTo>
                <a:lnTo>
                  <a:pt x="0" y="0"/>
                </a:lnTo>
                <a:lnTo>
                  <a:pt x="0" y="119926"/>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01" name="Google Shape;501;p57"/>
          <p:cNvSpPr/>
          <p:nvPr/>
        </p:nvSpPr>
        <p:spPr>
          <a:xfrm>
            <a:off x="1588863" y="4284994"/>
            <a:ext cx="1031534" cy="0"/>
          </a:xfrm>
          <a:custGeom>
            <a:avLst/>
            <a:gdLst/>
            <a:ahLst/>
            <a:cxnLst/>
            <a:rect l="l" t="t" r="r" b="b"/>
            <a:pathLst>
              <a:path w="120000" h="120000" extrusionOk="0">
                <a:moveTo>
                  <a:pt x="0" y="0"/>
                </a:moveTo>
                <a:lnTo>
                  <a:pt x="119867"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02" name="Google Shape;502;p57"/>
          <p:cNvSpPr/>
          <p:nvPr/>
        </p:nvSpPr>
        <p:spPr>
          <a:xfrm>
            <a:off x="1588863" y="4284994"/>
            <a:ext cx="0" cy="34919"/>
          </a:xfrm>
          <a:custGeom>
            <a:avLst/>
            <a:gdLst/>
            <a:ahLst/>
            <a:cxnLst/>
            <a:rect l="l" t="t" r="r" b="b"/>
            <a:pathLst>
              <a:path w="120000" h="120000" extrusionOk="0">
                <a:moveTo>
                  <a:pt x="0" y="0"/>
                </a:moveTo>
                <a:lnTo>
                  <a:pt x="0" y="11791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03" name="Google Shape;503;p57"/>
          <p:cNvSpPr/>
          <p:nvPr/>
        </p:nvSpPr>
        <p:spPr>
          <a:xfrm>
            <a:off x="1760547" y="4284994"/>
            <a:ext cx="0" cy="34919"/>
          </a:xfrm>
          <a:custGeom>
            <a:avLst/>
            <a:gdLst/>
            <a:ahLst/>
            <a:cxnLst/>
            <a:rect l="l" t="t" r="r" b="b"/>
            <a:pathLst>
              <a:path w="120000" h="120000" extrusionOk="0">
                <a:moveTo>
                  <a:pt x="0" y="0"/>
                </a:moveTo>
                <a:lnTo>
                  <a:pt x="0" y="11791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04" name="Google Shape;504;p57"/>
          <p:cNvSpPr/>
          <p:nvPr/>
        </p:nvSpPr>
        <p:spPr>
          <a:xfrm>
            <a:off x="1932327" y="4284994"/>
            <a:ext cx="0" cy="34919"/>
          </a:xfrm>
          <a:custGeom>
            <a:avLst/>
            <a:gdLst/>
            <a:ahLst/>
            <a:cxnLst/>
            <a:rect l="l" t="t" r="r" b="b"/>
            <a:pathLst>
              <a:path w="120000" h="120000" extrusionOk="0">
                <a:moveTo>
                  <a:pt x="0" y="0"/>
                </a:moveTo>
                <a:lnTo>
                  <a:pt x="0" y="11791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05" name="Google Shape;505;p57"/>
          <p:cNvSpPr/>
          <p:nvPr/>
        </p:nvSpPr>
        <p:spPr>
          <a:xfrm>
            <a:off x="2104011" y="4284994"/>
            <a:ext cx="0" cy="34919"/>
          </a:xfrm>
          <a:custGeom>
            <a:avLst/>
            <a:gdLst/>
            <a:ahLst/>
            <a:cxnLst/>
            <a:rect l="l" t="t" r="r" b="b"/>
            <a:pathLst>
              <a:path w="120000" h="120000" extrusionOk="0">
                <a:moveTo>
                  <a:pt x="0" y="0"/>
                </a:moveTo>
                <a:lnTo>
                  <a:pt x="0" y="11791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06" name="Google Shape;506;p57"/>
          <p:cNvSpPr/>
          <p:nvPr/>
        </p:nvSpPr>
        <p:spPr>
          <a:xfrm>
            <a:off x="2275791" y="4284994"/>
            <a:ext cx="0" cy="34919"/>
          </a:xfrm>
          <a:custGeom>
            <a:avLst/>
            <a:gdLst/>
            <a:ahLst/>
            <a:cxnLst/>
            <a:rect l="l" t="t" r="r" b="b"/>
            <a:pathLst>
              <a:path w="120000" h="120000" extrusionOk="0">
                <a:moveTo>
                  <a:pt x="0" y="0"/>
                </a:moveTo>
                <a:lnTo>
                  <a:pt x="0" y="11791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07" name="Google Shape;507;p57"/>
          <p:cNvSpPr/>
          <p:nvPr/>
        </p:nvSpPr>
        <p:spPr>
          <a:xfrm>
            <a:off x="2447476" y="4284994"/>
            <a:ext cx="0" cy="34919"/>
          </a:xfrm>
          <a:custGeom>
            <a:avLst/>
            <a:gdLst/>
            <a:ahLst/>
            <a:cxnLst/>
            <a:rect l="l" t="t" r="r" b="b"/>
            <a:pathLst>
              <a:path w="120000" h="120000" extrusionOk="0">
                <a:moveTo>
                  <a:pt x="0" y="0"/>
                </a:moveTo>
                <a:lnTo>
                  <a:pt x="0" y="11791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08" name="Google Shape;508;p57"/>
          <p:cNvSpPr/>
          <p:nvPr/>
        </p:nvSpPr>
        <p:spPr>
          <a:xfrm>
            <a:off x="2619255" y="4284994"/>
            <a:ext cx="0" cy="34919"/>
          </a:xfrm>
          <a:custGeom>
            <a:avLst/>
            <a:gdLst/>
            <a:ahLst/>
            <a:cxnLst/>
            <a:rect l="l" t="t" r="r" b="b"/>
            <a:pathLst>
              <a:path w="120000" h="120000" extrusionOk="0">
                <a:moveTo>
                  <a:pt x="0" y="0"/>
                </a:moveTo>
                <a:lnTo>
                  <a:pt x="0" y="11791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09" name="Google Shape;509;p57"/>
          <p:cNvSpPr txBox="1"/>
          <p:nvPr/>
        </p:nvSpPr>
        <p:spPr>
          <a:xfrm>
            <a:off x="1542274" y="4351956"/>
            <a:ext cx="1146149" cy="86825"/>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r>
              <a:rPr lang="en" sz="500">
                <a:latin typeface="Arial"/>
                <a:ea typeface="Arial"/>
                <a:cs typeface="Arial"/>
                <a:sym typeface="Arial"/>
              </a:rPr>
              <a:t>6      8     10    12    14    16   18</a:t>
            </a:r>
            <a:endParaRPr sz="500">
              <a:latin typeface="Arial"/>
              <a:ea typeface="Arial"/>
              <a:cs typeface="Arial"/>
              <a:sym typeface="Arial"/>
            </a:endParaRPr>
          </a:p>
        </p:txBody>
      </p:sp>
      <p:sp>
        <p:nvSpPr>
          <p:cNvPr id="510" name="Google Shape;510;p57"/>
          <p:cNvSpPr txBox="1"/>
          <p:nvPr/>
        </p:nvSpPr>
        <p:spPr>
          <a:xfrm>
            <a:off x="1817778" y="3833678"/>
            <a:ext cx="539068" cy="243490"/>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r>
              <a:rPr lang="en" sz="1800">
                <a:latin typeface="Arial"/>
                <a:ea typeface="Arial"/>
                <a:cs typeface="Arial"/>
                <a:sym typeface="Arial"/>
              </a:rPr>
              <a:t>0.53</a:t>
            </a:r>
            <a:endParaRPr sz="1800">
              <a:latin typeface="Arial"/>
              <a:ea typeface="Arial"/>
              <a:cs typeface="Arial"/>
              <a:sym typeface="Arial"/>
            </a:endParaRPr>
          </a:p>
        </p:txBody>
      </p:sp>
      <p:sp>
        <p:nvSpPr>
          <p:cNvPr id="511" name="Google Shape;511;p57"/>
          <p:cNvSpPr txBox="1"/>
          <p:nvPr/>
        </p:nvSpPr>
        <p:spPr>
          <a:xfrm>
            <a:off x="2753441" y="3631368"/>
            <a:ext cx="1149927" cy="654027"/>
          </a:xfrm>
          <a:prstGeom prst="rect">
            <a:avLst/>
          </a:prstGeom>
          <a:solidFill>
            <a:srgbClr val="F9F9F9"/>
          </a:solid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900">
              <a:latin typeface="Times New Roman"/>
              <a:ea typeface="Times New Roman"/>
              <a:cs typeface="Times New Roman"/>
              <a:sym typeface="Times New Roman"/>
            </a:endParaRPr>
          </a:p>
          <a:p>
            <a:pPr marL="0" marR="0" lvl="0" indent="0" algn="l" rtl="0">
              <a:lnSpc>
                <a:spcPct val="100000"/>
              </a:lnSpc>
              <a:spcBef>
                <a:spcPts val="100"/>
              </a:spcBef>
              <a:spcAft>
                <a:spcPts val="0"/>
              </a:spcAft>
              <a:buNone/>
            </a:pPr>
            <a:endParaRPr sz="1200">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r>
              <a:rPr lang="en" sz="1000">
                <a:latin typeface="Arial"/>
                <a:ea typeface="Arial"/>
                <a:cs typeface="Arial"/>
                <a:sym typeface="Arial"/>
              </a:rPr>
              <a:t>0.30</a:t>
            </a:r>
            <a:endParaRPr sz="1000">
              <a:latin typeface="Arial"/>
              <a:ea typeface="Arial"/>
              <a:cs typeface="Arial"/>
              <a:sym typeface="Arial"/>
            </a:endParaRPr>
          </a:p>
        </p:txBody>
      </p:sp>
      <p:sp>
        <p:nvSpPr>
          <p:cNvPr id="512" name="Google Shape;512;p57"/>
          <p:cNvSpPr/>
          <p:nvPr/>
        </p:nvSpPr>
        <p:spPr>
          <a:xfrm>
            <a:off x="3995040" y="3631368"/>
            <a:ext cx="1149927" cy="654027"/>
          </a:xfrm>
          <a:custGeom>
            <a:avLst/>
            <a:gdLst/>
            <a:ahLst/>
            <a:cxnLst/>
            <a:rect l="l" t="t" r="r" b="b"/>
            <a:pathLst>
              <a:path w="120000" h="120000" extrusionOk="0">
                <a:moveTo>
                  <a:pt x="0" y="119926"/>
                </a:moveTo>
                <a:lnTo>
                  <a:pt x="119989" y="119926"/>
                </a:lnTo>
                <a:lnTo>
                  <a:pt x="119989" y="0"/>
                </a:lnTo>
                <a:lnTo>
                  <a:pt x="0" y="0"/>
                </a:lnTo>
                <a:lnTo>
                  <a:pt x="0" y="119926"/>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13" name="Google Shape;513;p57"/>
          <p:cNvSpPr/>
          <p:nvPr/>
        </p:nvSpPr>
        <p:spPr>
          <a:xfrm>
            <a:off x="4098859" y="4284994"/>
            <a:ext cx="898026" cy="0"/>
          </a:xfrm>
          <a:custGeom>
            <a:avLst/>
            <a:gdLst/>
            <a:ahLst/>
            <a:cxnLst/>
            <a:rect l="l" t="t" r="r" b="b"/>
            <a:pathLst>
              <a:path w="120000" h="120000" extrusionOk="0">
                <a:moveTo>
                  <a:pt x="0" y="0"/>
                </a:moveTo>
                <a:lnTo>
                  <a:pt x="119898"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14" name="Google Shape;514;p57"/>
          <p:cNvSpPr/>
          <p:nvPr/>
        </p:nvSpPr>
        <p:spPr>
          <a:xfrm>
            <a:off x="4098859" y="4284994"/>
            <a:ext cx="0" cy="34919"/>
          </a:xfrm>
          <a:custGeom>
            <a:avLst/>
            <a:gdLst/>
            <a:ahLst/>
            <a:cxnLst/>
            <a:rect l="l" t="t" r="r" b="b"/>
            <a:pathLst>
              <a:path w="120000" h="120000" extrusionOk="0">
                <a:moveTo>
                  <a:pt x="0" y="0"/>
                </a:moveTo>
                <a:lnTo>
                  <a:pt x="0" y="11791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15" name="Google Shape;515;p57"/>
          <p:cNvSpPr/>
          <p:nvPr/>
        </p:nvSpPr>
        <p:spPr>
          <a:xfrm>
            <a:off x="4248468" y="4284994"/>
            <a:ext cx="0" cy="34919"/>
          </a:xfrm>
          <a:custGeom>
            <a:avLst/>
            <a:gdLst/>
            <a:ahLst/>
            <a:cxnLst/>
            <a:rect l="l" t="t" r="r" b="b"/>
            <a:pathLst>
              <a:path w="120000" h="120000" extrusionOk="0">
                <a:moveTo>
                  <a:pt x="0" y="0"/>
                </a:moveTo>
                <a:lnTo>
                  <a:pt x="0" y="11791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16" name="Google Shape;516;p57"/>
          <p:cNvSpPr/>
          <p:nvPr/>
        </p:nvSpPr>
        <p:spPr>
          <a:xfrm>
            <a:off x="4397980" y="4284994"/>
            <a:ext cx="0" cy="34919"/>
          </a:xfrm>
          <a:custGeom>
            <a:avLst/>
            <a:gdLst/>
            <a:ahLst/>
            <a:cxnLst/>
            <a:rect l="l" t="t" r="r" b="b"/>
            <a:pathLst>
              <a:path w="120000" h="120000" extrusionOk="0">
                <a:moveTo>
                  <a:pt x="0" y="0"/>
                </a:moveTo>
                <a:lnTo>
                  <a:pt x="0" y="11791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17" name="Google Shape;517;p57"/>
          <p:cNvSpPr/>
          <p:nvPr/>
        </p:nvSpPr>
        <p:spPr>
          <a:xfrm>
            <a:off x="4547492" y="4284994"/>
            <a:ext cx="0" cy="34919"/>
          </a:xfrm>
          <a:custGeom>
            <a:avLst/>
            <a:gdLst/>
            <a:ahLst/>
            <a:cxnLst/>
            <a:rect l="l" t="t" r="r" b="b"/>
            <a:pathLst>
              <a:path w="120000" h="120000" extrusionOk="0">
                <a:moveTo>
                  <a:pt x="0" y="0"/>
                </a:moveTo>
                <a:lnTo>
                  <a:pt x="0" y="11791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18" name="Google Shape;518;p57"/>
          <p:cNvSpPr/>
          <p:nvPr/>
        </p:nvSpPr>
        <p:spPr>
          <a:xfrm>
            <a:off x="4697102" y="4284994"/>
            <a:ext cx="0" cy="34919"/>
          </a:xfrm>
          <a:custGeom>
            <a:avLst/>
            <a:gdLst/>
            <a:ahLst/>
            <a:cxnLst/>
            <a:rect l="l" t="t" r="r" b="b"/>
            <a:pathLst>
              <a:path w="120000" h="120000" extrusionOk="0">
                <a:moveTo>
                  <a:pt x="0" y="0"/>
                </a:moveTo>
                <a:lnTo>
                  <a:pt x="0" y="11791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19" name="Google Shape;519;p57"/>
          <p:cNvSpPr/>
          <p:nvPr/>
        </p:nvSpPr>
        <p:spPr>
          <a:xfrm>
            <a:off x="4846614" y="4284994"/>
            <a:ext cx="0" cy="34919"/>
          </a:xfrm>
          <a:custGeom>
            <a:avLst/>
            <a:gdLst/>
            <a:ahLst/>
            <a:cxnLst/>
            <a:rect l="l" t="t" r="r" b="b"/>
            <a:pathLst>
              <a:path w="120000" h="120000" extrusionOk="0">
                <a:moveTo>
                  <a:pt x="0" y="0"/>
                </a:moveTo>
                <a:lnTo>
                  <a:pt x="0" y="11791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20" name="Google Shape;520;p57"/>
          <p:cNvSpPr/>
          <p:nvPr/>
        </p:nvSpPr>
        <p:spPr>
          <a:xfrm>
            <a:off x="4996126" y="4284994"/>
            <a:ext cx="0" cy="34919"/>
          </a:xfrm>
          <a:custGeom>
            <a:avLst/>
            <a:gdLst/>
            <a:ahLst/>
            <a:cxnLst/>
            <a:rect l="l" t="t" r="r" b="b"/>
            <a:pathLst>
              <a:path w="120000" h="120000" extrusionOk="0">
                <a:moveTo>
                  <a:pt x="0" y="0"/>
                </a:moveTo>
                <a:lnTo>
                  <a:pt x="0" y="11791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21" name="Google Shape;521;p57"/>
          <p:cNvSpPr txBox="1"/>
          <p:nvPr/>
        </p:nvSpPr>
        <p:spPr>
          <a:xfrm>
            <a:off x="4030870" y="4351956"/>
            <a:ext cx="1034051" cy="86825"/>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r>
              <a:rPr lang="en" sz="500">
                <a:latin typeface="Arial"/>
                <a:ea typeface="Arial"/>
                <a:cs typeface="Arial"/>
                <a:sym typeface="Arial"/>
              </a:rPr>
              <a:t>30          50          70         90</a:t>
            </a:r>
            <a:endParaRPr sz="500">
              <a:latin typeface="Arial"/>
              <a:ea typeface="Arial"/>
              <a:cs typeface="Arial"/>
              <a:sym typeface="Arial"/>
            </a:endParaRPr>
          </a:p>
        </p:txBody>
      </p:sp>
      <p:sp>
        <p:nvSpPr>
          <p:cNvPr id="522" name="Google Shape;522;p57"/>
          <p:cNvSpPr txBox="1"/>
          <p:nvPr/>
        </p:nvSpPr>
        <p:spPr>
          <a:xfrm>
            <a:off x="4105769" y="3792319"/>
            <a:ext cx="929514" cy="323709"/>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r>
              <a:rPr lang="en" sz="2500">
                <a:latin typeface="Arial"/>
                <a:ea typeface="Arial"/>
                <a:cs typeface="Arial"/>
                <a:sym typeface="Arial"/>
              </a:rPr>
              <a:t>−0.75</a:t>
            </a:r>
            <a:endParaRPr sz="2500">
              <a:latin typeface="Arial"/>
              <a:ea typeface="Arial"/>
              <a:cs typeface="Arial"/>
              <a:sym typeface="Arial"/>
            </a:endParaRPr>
          </a:p>
        </p:txBody>
      </p:sp>
      <p:sp>
        <p:nvSpPr>
          <p:cNvPr id="523" name="Google Shape;523;p57"/>
          <p:cNvSpPr txBox="1"/>
          <p:nvPr/>
        </p:nvSpPr>
        <p:spPr>
          <a:xfrm>
            <a:off x="5236542" y="3631368"/>
            <a:ext cx="1149927" cy="654027"/>
          </a:xfrm>
          <a:prstGeom prst="rect">
            <a:avLst/>
          </a:prstGeom>
          <a:solidFill>
            <a:srgbClr val="F9F9F9"/>
          </a:solidFill>
          <a:ln w="9525" cap="flat" cmpd="sng">
            <a:solidFill>
              <a:srgbClr val="000000"/>
            </a:solidFill>
            <a:prstDash val="solid"/>
            <a:round/>
            <a:headEnd type="none" w="sm" len="sm"/>
            <a:tailEnd type="none" w="sm" len="sm"/>
          </a:ln>
        </p:spPr>
        <p:txBody>
          <a:bodyPr spcFirstLastPara="1" wrap="square" lIns="0" tIns="221575" rIns="0" bIns="0" anchor="t" anchorCtr="0">
            <a:noAutofit/>
          </a:bodyPr>
          <a:lstStyle/>
          <a:p>
            <a:pPr marL="190500" marR="0" lvl="0" indent="0" algn="l" rtl="0">
              <a:lnSpc>
                <a:spcPct val="100000"/>
              </a:lnSpc>
              <a:spcBef>
                <a:spcPts val="0"/>
              </a:spcBef>
              <a:spcAft>
                <a:spcPts val="0"/>
              </a:spcAft>
              <a:buNone/>
            </a:pPr>
            <a:r>
              <a:rPr lang="en" sz="2100">
                <a:latin typeface="Arial"/>
                <a:ea typeface="Arial"/>
                <a:cs typeface="Arial"/>
                <a:sym typeface="Arial"/>
              </a:rPr>
              <a:t>−0.61</a:t>
            </a:r>
            <a:endParaRPr sz="2100">
              <a:latin typeface="Arial"/>
              <a:ea typeface="Arial"/>
              <a:cs typeface="Arial"/>
              <a:sym typeface="Arial"/>
            </a:endParaRPr>
          </a:p>
        </p:txBody>
      </p:sp>
      <p:sp>
        <p:nvSpPr>
          <p:cNvPr id="524" name="Google Shape;524;p57"/>
          <p:cNvSpPr/>
          <p:nvPr/>
        </p:nvSpPr>
        <p:spPr>
          <a:xfrm>
            <a:off x="6478044" y="3631368"/>
            <a:ext cx="1149927" cy="654027"/>
          </a:xfrm>
          <a:custGeom>
            <a:avLst/>
            <a:gdLst/>
            <a:ahLst/>
            <a:cxnLst/>
            <a:rect l="l" t="t" r="r" b="b"/>
            <a:pathLst>
              <a:path w="120000" h="120000" extrusionOk="0">
                <a:moveTo>
                  <a:pt x="0" y="119926"/>
                </a:moveTo>
                <a:lnTo>
                  <a:pt x="119999" y="119926"/>
                </a:lnTo>
                <a:lnTo>
                  <a:pt x="119999" y="0"/>
                </a:lnTo>
                <a:lnTo>
                  <a:pt x="0" y="0"/>
                </a:lnTo>
                <a:lnTo>
                  <a:pt x="0" y="119926"/>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25" name="Google Shape;525;p57"/>
          <p:cNvSpPr/>
          <p:nvPr/>
        </p:nvSpPr>
        <p:spPr>
          <a:xfrm>
            <a:off x="6539833" y="4284994"/>
            <a:ext cx="959742" cy="0"/>
          </a:xfrm>
          <a:custGeom>
            <a:avLst/>
            <a:gdLst/>
            <a:ahLst/>
            <a:cxnLst/>
            <a:rect l="l" t="t" r="r" b="b"/>
            <a:pathLst>
              <a:path w="120000" h="120000" extrusionOk="0">
                <a:moveTo>
                  <a:pt x="0" y="0"/>
                </a:moveTo>
                <a:lnTo>
                  <a:pt x="119938"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26" name="Google Shape;526;p57"/>
          <p:cNvSpPr/>
          <p:nvPr/>
        </p:nvSpPr>
        <p:spPr>
          <a:xfrm>
            <a:off x="6539833" y="4284994"/>
            <a:ext cx="0" cy="34919"/>
          </a:xfrm>
          <a:custGeom>
            <a:avLst/>
            <a:gdLst/>
            <a:ahLst/>
            <a:cxnLst/>
            <a:rect l="l" t="t" r="r" b="b"/>
            <a:pathLst>
              <a:path w="120000" h="120000" extrusionOk="0">
                <a:moveTo>
                  <a:pt x="0" y="0"/>
                </a:moveTo>
                <a:lnTo>
                  <a:pt x="0" y="11791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27" name="Google Shape;527;p57"/>
          <p:cNvSpPr/>
          <p:nvPr/>
        </p:nvSpPr>
        <p:spPr>
          <a:xfrm>
            <a:off x="6731665" y="4284994"/>
            <a:ext cx="0" cy="34919"/>
          </a:xfrm>
          <a:custGeom>
            <a:avLst/>
            <a:gdLst/>
            <a:ahLst/>
            <a:cxnLst/>
            <a:rect l="l" t="t" r="r" b="b"/>
            <a:pathLst>
              <a:path w="120000" h="120000" extrusionOk="0">
                <a:moveTo>
                  <a:pt x="0" y="0"/>
                </a:moveTo>
                <a:lnTo>
                  <a:pt x="0" y="11791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28" name="Google Shape;528;p57"/>
          <p:cNvSpPr/>
          <p:nvPr/>
        </p:nvSpPr>
        <p:spPr>
          <a:xfrm>
            <a:off x="6923496" y="4284994"/>
            <a:ext cx="0" cy="34919"/>
          </a:xfrm>
          <a:custGeom>
            <a:avLst/>
            <a:gdLst/>
            <a:ahLst/>
            <a:cxnLst/>
            <a:rect l="l" t="t" r="r" b="b"/>
            <a:pathLst>
              <a:path w="120000" h="120000" extrusionOk="0">
                <a:moveTo>
                  <a:pt x="0" y="0"/>
                </a:moveTo>
                <a:lnTo>
                  <a:pt x="0" y="11791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29" name="Google Shape;529;p57"/>
          <p:cNvSpPr/>
          <p:nvPr/>
        </p:nvSpPr>
        <p:spPr>
          <a:xfrm>
            <a:off x="7115423" y="4284994"/>
            <a:ext cx="0" cy="34919"/>
          </a:xfrm>
          <a:custGeom>
            <a:avLst/>
            <a:gdLst/>
            <a:ahLst/>
            <a:cxnLst/>
            <a:rect l="l" t="t" r="r" b="b"/>
            <a:pathLst>
              <a:path w="120000" h="120000" extrusionOk="0">
                <a:moveTo>
                  <a:pt x="0" y="0"/>
                </a:moveTo>
                <a:lnTo>
                  <a:pt x="0" y="11791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30" name="Google Shape;530;p57"/>
          <p:cNvSpPr/>
          <p:nvPr/>
        </p:nvSpPr>
        <p:spPr>
          <a:xfrm>
            <a:off x="7307254" y="4284994"/>
            <a:ext cx="0" cy="34919"/>
          </a:xfrm>
          <a:custGeom>
            <a:avLst/>
            <a:gdLst/>
            <a:ahLst/>
            <a:cxnLst/>
            <a:rect l="l" t="t" r="r" b="b"/>
            <a:pathLst>
              <a:path w="120000" h="120000" extrusionOk="0">
                <a:moveTo>
                  <a:pt x="0" y="0"/>
                </a:moveTo>
                <a:lnTo>
                  <a:pt x="0" y="11791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31" name="Google Shape;531;p57"/>
          <p:cNvSpPr/>
          <p:nvPr/>
        </p:nvSpPr>
        <p:spPr>
          <a:xfrm>
            <a:off x="7499086" y="4284994"/>
            <a:ext cx="0" cy="34919"/>
          </a:xfrm>
          <a:custGeom>
            <a:avLst/>
            <a:gdLst/>
            <a:ahLst/>
            <a:cxnLst/>
            <a:rect l="l" t="t" r="r" b="b"/>
            <a:pathLst>
              <a:path w="120000" h="120000" extrusionOk="0">
                <a:moveTo>
                  <a:pt x="0" y="0"/>
                </a:moveTo>
                <a:lnTo>
                  <a:pt x="0" y="11791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32" name="Google Shape;532;p57"/>
          <p:cNvSpPr txBox="1"/>
          <p:nvPr/>
        </p:nvSpPr>
        <p:spPr>
          <a:xfrm>
            <a:off x="6493244" y="4351956"/>
            <a:ext cx="1074357" cy="86825"/>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r>
              <a:rPr lang="en" sz="500">
                <a:latin typeface="Arial"/>
                <a:ea typeface="Arial"/>
                <a:cs typeface="Arial"/>
                <a:sym typeface="Arial"/>
              </a:rPr>
              <a:t>8      10     12     14     16    18</a:t>
            </a:r>
            <a:endParaRPr sz="500">
              <a:latin typeface="Arial"/>
              <a:ea typeface="Arial"/>
              <a:cs typeface="Arial"/>
              <a:sym typeface="Arial"/>
            </a:endParaRPr>
          </a:p>
        </p:txBody>
      </p:sp>
      <p:sp>
        <p:nvSpPr>
          <p:cNvPr id="533" name="Google Shape;533;p57"/>
          <p:cNvSpPr/>
          <p:nvPr/>
        </p:nvSpPr>
        <p:spPr>
          <a:xfrm>
            <a:off x="7627968" y="3704683"/>
            <a:ext cx="0" cy="545494"/>
          </a:xfrm>
          <a:custGeom>
            <a:avLst/>
            <a:gdLst/>
            <a:ahLst/>
            <a:cxnLst/>
            <a:rect l="l" t="t" r="r" b="b"/>
            <a:pathLst>
              <a:path w="120000" h="120000" extrusionOk="0">
                <a:moveTo>
                  <a:pt x="0" y="119936"/>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34" name="Google Shape;534;p57"/>
          <p:cNvSpPr/>
          <p:nvPr/>
        </p:nvSpPr>
        <p:spPr>
          <a:xfrm>
            <a:off x="7627968" y="4249889"/>
            <a:ext cx="46602" cy="0"/>
          </a:xfrm>
          <a:custGeom>
            <a:avLst/>
            <a:gdLst/>
            <a:ahLst/>
            <a:cxnLst/>
            <a:rect l="l" t="t" r="r" b="b"/>
            <a:pathLst>
              <a:path w="120000" h="120000" extrusionOk="0">
                <a:moveTo>
                  <a:pt x="0" y="0"/>
                </a:moveTo>
                <a:lnTo>
                  <a:pt x="117905"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35" name="Google Shape;535;p57"/>
          <p:cNvSpPr/>
          <p:nvPr/>
        </p:nvSpPr>
        <p:spPr>
          <a:xfrm>
            <a:off x="7627968" y="4140818"/>
            <a:ext cx="46602" cy="0"/>
          </a:xfrm>
          <a:custGeom>
            <a:avLst/>
            <a:gdLst/>
            <a:ahLst/>
            <a:cxnLst/>
            <a:rect l="l" t="t" r="r" b="b"/>
            <a:pathLst>
              <a:path w="120000" h="120000" extrusionOk="0">
                <a:moveTo>
                  <a:pt x="0" y="0"/>
                </a:moveTo>
                <a:lnTo>
                  <a:pt x="117905"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36" name="Google Shape;536;p57"/>
          <p:cNvSpPr/>
          <p:nvPr/>
        </p:nvSpPr>
        <p:spPr>
          <a:xfrm>
            <a:off x="7627968" y="4031820"/>
            <a:ext cx="46602" cy="0"/>
          </a:xfrm>
          <a:custGeom>
            <a:avLst/>
            <a:gdLst/>
            <a:ahLst/>
            <a:cxnLst/>
            <a:rect l="l" t="t" r="r" b="b"/>
            <a:pathLst>
              <a:path w="120000" h="120000" extrusionOk="0">
                <a:moveTo>
                  <a:pt x="0" y="0"/>
                </a:moveTo>
                <a:lnTo>
                  <a:pt x="117905"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37" name="Google Shape;537;p57"/>
          <p:cNvSpPr/>
          <p:nvPr/>
        </p:nvSpPr>
        <p:spPr>
          <a:xfrm>
            <a:off x="7627968" y="3922751"/>
            <a:ext cx="46602" cy="0"/>
          </a:xfrm>
          <a:custGeom>
            <a:avLst/>
            <a:gdLst/>
            <a:ahLst/>
            <a:cxnLst/>
            <a:rect l="l" t="t" r="r" b="b"/>
            <a:pathLst>
              <a:path w="120000" h="120000" extrusionOk="0">
                <a:moveTo>
                  <a:pt x="0" y="0"/>
                </a:moveTo>
                <a:lnTo>
                  <a:pt x="117905"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38" name="Google Shape;538;p57"/>
          <p:cNvSpPr/>
          <p:nvPr/>
        </p:nvSpPr>
        <p:spPr>
          <a:xfrm>
            <a:off x="7627968" y="3813681"/>
            <a:ext cx="46602" cy="0"/>
          </a:xfrm>
          <a:custGeom>
            <a:avLst/>
            <a:gdLst/>
            <a:ahLst/>
            <a:cxnLst/>
            <a:rect l="l" t="t" r="r" b="b"/>
            <a:pathLst>
              <a:path w="120000" h="120000" extrusionOk="0">
                <a:moveTo>
                  <a:pt x="0" y="0"/>
                </a:moveTo>
                <a:lnTo>
                  <a:pt x="117905"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39" name="Google Shape;539;p57"/>
          <p:cNvSpPr/>
          <p:nvPr/>
        </p:nvSpPr>
        <p:spPr>
          <a:xfrm>
            <a:off x="7627968" y="3704683"/>
            <a:ext cx="46602" cy="0"/>
          </a:xfrm>
          <a:custGeom>
            <a:avLst/>
            <a:gdLst/>
            <a:ahLst/>
            <a:cxnLst/>
            <a:rect l="l" t="t" r="r" b="b"/>
            <a:pathLst>
              <a:path w="120000" h="120000" extrusionOk="0">
                <a:moveTo>
                  <a:pt x="0" y="0"/>
                </a:moveTo>
                <a:lnTo>
                  <a:pt x="117905"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40" name="Google Shape;540;p57"/>
          <p:cNvSpPr txBox="1"/>
          <p:nvPr/>
        </p:nvSpPr>
        <p:spPr>
          <a:xfrm rot="-5400000">
            <a:off x="7453770" y="3905131"/>
            <a:ext cx="631376" cy="128467"/>
          </a:xfrm>
          <a:prstGeom prst="rect">
            <a:avLst/>
          </a:prstGeom>
          <a:noFill/>
          <a:ln>
            <a:noFill/>
          </a:ln>
        </p:spPr>
        <p:txBody>
          <a:bodyPr spcFirstLastPara="1" wrap="square" lIns="0" tIns="10350" rIns="0" bIns="0" anchor="t" anchorCtr="0">
            <a:noAutofit/>
          </a:bodyPr>
          <a:lstStyle/>
          <a:p>
            <a:pPr marL="25400" marR="0" lvl="0" indent="0" algn="l" rtl="0">
              <a:lnSpc>
                <a:spcPct val="100000"/>
              </a:lnSpc>
              <a:spcBef>
                <a:spcPts val="0"/>
              </a:spcBef>
              <a:spcAft>
                <a:spcPts val="0"/>
              </a:spcAft>
              <a:buNone/>
            </a:pPr>
            <a:r>
              <a:rPr lang="en" sz="500">
                <a:latin typeface="Arial"/>
                <a:ea typeface="Arial"/>
                <a:cs typeface="Arial"/>
                <a:sym typeface="Arial"/>
              </a:rPr>
              <a:t>8    10          14          18</a:t>
            </a:r>
            <a:endParaRPr sz="500">
              <a:latin typeface="Arial"/>
              <a:ea typeface="Arial"/>
              <a:cs typeface="Arial"/>
              <a:sym typeface="Arial"/>
            </a:endParaRPr>
          </a:p>
        </p:txBody>
      </p:sp>
      <p:sp>
        <p:nvSpPr>
          <p:cNvPr id="541" name="Google Shape;541;p57"/>
          <p:cNvSpPr txBox="1">
            <a:spLocks noGrp="1"/>
          </p:cNvSpPr>
          <p:nvPr>
            <p:ph type="sldNum" idx="12"/>
          </p:nvPr>
        </p:nvSpPr>
        <p:spPr>
          <a:xfrm>
            <a:off x="8546894" y="4780387"/>
            <a:ext cx="419413" cy="181202"/>
          </a:xfrm>
          <a:prstGeom prst="rect">
            <a:avLst/>
          </a:prstGeom>
          <a:noFill/>
          <a:ln>
            <a:noFill/>
          </a:ln>
        </p:spPr>
        <p:txBody>
          <a:bodyPr spcFirstLastPara="1" wrap="square" lIns="0" tIns="0" rIns="0" bIns="0" anchor="t" anchorCtr="0">
            <a:noAutofit/>
          </a:bodyPr>
          <a:lstStyle/>
          <a:p>
            <a:pPr marL="139700" marR="0" lvl="0" indent="0" algn="l" rtl="0">
              <a:lnSpc>
                <a:spcPct val="111333"/>
              </a:lnSpc>
              <a:spcBef>
                <a:spcPts val="0"/>
              </a:spcBef>
              <a:spcAft>
                <a:spcPts val="0"/>
              </a:spcAft>
              <a:buNone/>
            </a:pPr>
            <a:r>
              <a:rPr lang="en" sz="1400" b="0" i="0">
                <a:solidFill>
                  <a:srgbClr val="22373A"/>
                </a:solidFill>
                <a:latin typeface="Arial"/>
                <a:ea typeface="Arial"/>
                <a:cs typeface="Arial"/>
                <a:sym typeface="Arial"/>
              </a:rPr>
              <a:t>18</a:t>
            </a:r>
            <a:endParaRPr sz="2500"/>
          </a:p>
        </p:txBody>
      </p:sp>
      <p:sp>
        <p:nvSpPr>
          <p:cNvPr id="542" name="Google Shape;542;p57"/>
          <p:cNvSpPr txBox="1"/>
          <p:nvPr/>
        </p:nvSpPr>
        <p:spPr>
          <a:xfrm>
            <a:off x="6545780" y="3879781"/>
            <a:ext cx="1015158" cy="154775"/>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r>
              <a:rPr lang="en" sz="1100">
                <a:latin typeface="Arial"/>
                <a:ea typeface="Arial"/>
                <a:cs typeface="Arial"/>
                <a:sym typeface="Arial"/>
              </a:rPr>
              <a:t>female_house</a:t>
            </a:r>
            <a:endParaRPr sz="1100">
              <a:latin typeface="Arial"/>
              <a:ea typeface="Arial"/>
              <a:cs typeface="Arial"/>
              <a:sym typeface="Arial"/>
            </a:endParaRPr>
          </a:p>
        </p:txBody>
      </p:sp>
    </p:spTree>
  </p:cSld>
  <p:clrMapOvr>
    <a:masterClrMapping/>
  </p:clrMapOvr>
  <p:transition>
    <p:fade thruBlk="1"/>
  </p:transition>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Shape 546"/>
        <p:cNvGrpSpPr/>
        <p:nvPr/>
      </p:nvGrpSpPr>
      <p:grpSpPr>
        <a:xfrm>
          <a:off x="0" y="0"/>
          <a:ext cx="0" cy="0"/>
          <a:chOff x="0" y="0"/>
          <a:chExt cx="0" cy="0"/>
        </a:xfrm>
      </p:grpSpPr>
      <p:sp>
        <p:nvSpPr>
          <p:cNvPr id="547" name="Google Shape;547;p58"/>
          <p:cNvSpPr/>
          <p:nvPr/>
        </p:nvSpPr>
        <p:spPr>
          <a:xfrm>
            <a:off x="0" y="571202"/>
            <a:ext cx="9140100" cy="4566000"/>
          </a:xfrm>
          <a:custGeom>
            <a:avLst/>
            <a:gdLst/>
            <a:ahLst/>
            <a:cxnLst/>
            <a:rect l="l" t="t" r="r" b="b"/>
            <a:pathLst>
              <a:path w="120000" h="120000" extrusionOk="0">
                <a:moveTo>
                  <a:pt x="0" y="119982"/>
                </a:moveTo>
                <a:lnTo>
                  <a:pt x="119995" y="119982"/>
                </a:lnTo>
                <a:lnTo>
                  <a:pt x="119995" y="0"/>
                </a:lnTo>
                <a:lnTo>
                  <a:pt x="0" y="0"/>
                </a:lnTo>
                <a:lnTo>
                  <a:pt x="0" y="119982"/>
                </a:lnTo>
                <a:close/>
              </a:path>
            </a:pathLst>
          </a:custGeom>
          <a:solidFill>
            <a:srgbClr val="F9F9F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48" name="Google Shape;548;p58"/>
          <p:cNvSpPr/>
          <p:nvPr/>
        </p:nvSpPr>
        <p:spPr>
          <a:xfrm>
            <a:off x="0" y="0"/>
            <a:ext cx="9140221" cy="571919"/>
          </a:xfrm>
          <a:custGeom>
            <a:avLst/>
            <a:gdLst/>
            <a:ahLst/>
            <a:cxnLst/>
            <a:rect l="l" t="t" r="r" b="b"/>
            <a:pathLst>
              <a:path w="120000" h="120000" extrusionOk="0">
                <a:moveTo>
                  <a:pt x="0" y="119853"/>
                </a:moveTo>
                <a:lnTo>
                  <a:pt x="119995" y="119853"/>
                </a:lnTo>
                <a:lnTo>
                  <a:pt x="119995" y="0"/>
                </a:lnTo>
                <a:lnTo>
                  <a:pt x="0" y="0"/>
                </a:lnTo>
                <a:lnTo>
                  <a:pt x="0" y="119853"/>
                </a:lnTo>
                <a:close/>
              </a:path>
            </a:pathLst>
          </a:custGeom>
          <a:solidFill>
            <a:srgbClr val="22373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49" name="Google Shape;549;p58"/>
          <p:cNvSpPr txBox="1">
            <a:spLocks noGrp="1"/>
          </p:cNvSpPr>
          <p:nvPr>
            <p:ph type="title"/>
          </p:nvPr>
        </p:nvSpPr>
        <p:spPr>
          <a:xfrm>
            <a:off x="203107" y="127124"/>
            <a:ext cx="8737783" cy="298229"/>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r>
              <a:rPr lang="en" sz="2000" b="1" i="0" u="none" strike="noStrike" cap="none">
                <a:solidFill>
                  <a:srgbClr val="F9F9F9"/>
                </a:solidFill>
                <a:latin typeface="Arial"/>
                <a:ea typeface="Arial"/>
                <a:cs typeface="Arial"/>
                <a:sym typeface="Arial"/>
              </a:rPr>
              <a:t>Another look at </a:t>
            </a:r>
            <a:r>
              <a:rPr lang="en" sz="2200" b="0" i="1" u="none" strike="noStrike" cap="none">
                <a:solidFill>
                  <a:srgbClr val="F9F9F9"/>
                </a:solidFill>
                <a:latin typeface="Times New Roman"/>
                <a:ea typeface="Times New Roman"/>
                <a:cs typeface="Times New Roman"/>
                <a:sym typeface="Times New Roman"/>
              </a:rPr>
              <a:t>R</a:t>
            </a:r>
            <a:r>
              <a:rPr lang="en" sz="2200" b="0" i="0" u="none" strike="noStrike" cap="none" baseline="30000">
                <a:solidFill>
                  <a:srgbClr val="F9F9F9"/>
                </a:solidFill>
                <a:latin typeface="Cambria"/>
                <a:ea typeface="Cambria"/>
                <a:cs typeface="Cambria"/>
                <a:sym typeface="Cambria"/>
              </a:rPr>
              <a:t>2</a:t>
            </a:r>
            <a:endParaRPr sz="2200" b="1" i="0" u="none" strike="noStrike" cap="none" baseline="30000">
              <a:solidFill>
                <a:srgbClr val="F9F9F9"/>
              </a:solidFill>
              <a:latin typeface="Cambria"/>
              <a:ea typeface="Cambria"/>
              <a:cs typeface="Cambria"/>
              <a:sym typeface="Cambria"/>
            </a:endParaRPr>
          </a:p>
        </p:txBody>
      </p:sp>
      <p:sp>
        <p:nvSpPr>
          <p:cNvPr id="550" name="Google Shape;550;p58"/>
          <p:cNvSpPr txBox="1"/>
          <p:nvPr/>
        </p:nvSpPr>
        <p:spPr>
          <a:xfrm>
            <a:off x="8678108" y="4780387"/>
            <a:ext cx="263236" cy="181202"/>
          </a:xfrm>
          <a:prstGeom prst="rect">
            <a:avLst/>
          </a:prstGeom>
          <a:noFill/>
          <a:ln>
            <a:noFill/>
          </a:ln>
        </p:spPr>
        <p:txBody>
          <a:bodyPr spcFirstLastPara="1" wrap="square" lIns="0" tIns="0" rIns="0" bIns="0" anchor="t" anchorCtr="0">
            <a:noAutofit/>
          </a:bodyPr>
          <a:lstStyle/>
          <a:p>
            <a:pPr marL="25400" marR="0" lvl="0" indent="0" algn="l" rtl="0">
              <a:lnSpc>
                <a:spcPct val="111333"/>
              </a:lnSpc>
              <a:spcBef>
                <a:spcPts val="0"/>
              </a:spcBef>
              <a:spcAft>
                <a:spcPts val="0"/>
              </a:spcAft>
              <a:buNone/>
            </a:pPr>
            <a:r>
              <a:rPr lang="en" sz="1400">
                <a:solidFill>
                  <a:srgbClr val="22373A"/>
                </a:solidFill>
                <a:latin typeface="Arial"/>
                <a:ea typeface="Arial"/>
                <a:cs typeface="Arial"/>
                <a:sym typeface="Arial"/>
              </a:rPr>
              <a:t>20</a:t>
            </a:r>
            <a:endParaRPr sz="1400">
              <a:latin typeface="Arial"/>
              <a:ea typeface="Arial"/>
              <a:cs typeface="Arial"/>
              <a:sym typeface="Arial"/>
            </a:endParaRPr>
          </a:p>
        </p:txBody>
      </p:sp>
      <p:sp>
        <p:nvSpPr>
          <p:cNvPr id="551" name="Google Shape;551;p58"/>
          <p:cNvSpPr txBox="1"/>
          <p:nvPr/>
        </p:nvSpPr>
        <p:spPr>
          <a:xfrm>
            <a:off x="688848" y="813597"/>
            <a:ext cx="4107243" cy="273691"/>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r>
              <a:rPr lang="en" sz="1900" i="1">
                <a:solidFill>
                  <a:srgbClr val="22373A"/>
                </a:solidFill>
                <a:latin typeface="Times New Roman"/>
                <a:ea typeface="Times New Roman"/>
                <a:cs typeface="Times New Roman"/>
                <a:sym typeface="Times New Roman"/>
              </a:rPr>
              <a:t>R</a:t>
            </a:r>
            <a:r>
              <a:rPr lang="en" sz="2200" baseline="30000">
                <a:solidFill>
                  <a:srgbClr val="22373A"/>
                </a:solidFill>
                <a:latin typeface="Cambria"/>
                <a:ea typeface="Cambria"/>
                <a:cs typeface="Cambria"/>
                <a:sym typeface="Cambria"/>
              </a:rPr>
              <a:t>2  </a:t>
            </a:r>
            <a:r>
              <a:rPr lang="en" sz="1800">
                <a:solidFill>
                  <a:srgbClr val="22373A"/>
                </a:solidFill>
                <a:latin typeface="Arial"/>
                <a:ea typeface="Arial"/>
                <a:cs typeface="Arial"/>
                <a:sym typeface="Arial"/>
              </a:rPr>
              <a:t>can be calculated in three ways:</a:t>
            </a:r>
            <a:endParaRPr sz="1800">
              <a:latin typeface="Arial"/>
              <a:ea typeface="Arial"/>
              <a:cs typeface="Arial"/>
              <a:sym typeface="Arial"/>
            </a:endParaRPr>
          </a:p>
        </p:txBody>
      </p:sp>
      <p:sp>
        <p:nvSpPr>
          <p:cNvPr id="552" name="Google Shape;552;p58"/>
          <p:cNvSpPr txBox="1"/>
          <p:nvPr/>
        </p:nvSpPr>
        <p:spPr>
          <a:xfrm>
            <a:off x="883350" y="1342397"/>
            <a:ext cx="7573500" cy="1686900"/>
          </a:xfrm>
          <a:prstGeom prst="rect">
            <a:avLst/>
          </a:prstGeom>
          <a:noFill/>
          <a:ln>
            <a:noFill/>
          </a:ln>
        </p:spPr>
        <p:txBody>
          <a:bodyPr spcFirstLastPara="1" wrap="square" lIns="0" tIns="0" rIns="0" bIns="0" anchor="t" anchorCtr="0">
            <a:noAutofit/>
          </a:bodyPr>
          <a:lstStyle/>
          <a:p>
            <a:pPr marL="228600" marR="0" lvl="0" indent="-203200" algn="l" rtl="0">
              <a:lnSpc>
                <a:spcPct val="100000"/>
              </a:lnSpc>
              <a:spcBef>
                <a:spcPts val="0"/>
              </a:spcBef>
              <a:spcAft>
                <a:spcPts val="0"/>
              </a:spcAft>
              <a:buClr>
                <a:srgbClr val="22373A"/>
              </a:buClr>
              <a:buSzPts val="1800"/>
              <a:buFont typeface="Arial"/>
              <a:buAutoNum type="arabicPeriod"/>
            </a:pPr>
            <a:r>
              <a:rPr lang="en" sz="1800" dirty="0">
                <a:solidFill>
                  <a:srgbClr val="22373A"/>
                </a:solidFill>
              </a:rPr>
              <a:t>square the correlation coefficient of </a:t>
            </a:r>
            <a:r>
              <a:rPr lang="en" sz="1800" i="1" dirty="0">
                <a:solidFill>
                  <a:srgbClr val="22373A"/>
                </a:solidFill>
              </a:rPr>
              <a:t>x</a:t>
            </a:r>
            <a:r>
              <a:rPr lang="en" sz="1800" dirty="0">
                <a:solidFill>
                  <a:srgbClr val="22373A"/>
                </a:solidFill>
              </a:rPr>
              <a:t> and </a:t>
            </a:r>
            <a:r>
              <a:rPr lang="en" sz="1800" i="1" dirty="0">
                <a:solidFill>
                  <a:srgbClr val="22373A"/>
                </a:solidFill>
              </a:rPr>
              <a:t>y</a:t>
            </a:r>
            <a:r>
              <a:rPr lang="en" sz="1800" dirty="0">
                <a:solidFill>
                  <a:srgbClr val="22373A"/>
                </a:solidFill>
              </a:rPr>
              <a:t> (how we have been calculating it)</a:t>
            </a:r>
            <a:endParaRPr sz="1800" dirty="0">
              <a:solidFill>
                <a:srgbClr val="22373A"/>
              </a:solidFill>
            </a:endParaRPr>
          </a:p>
          <a:p>
            <a:pPr marL="228600" marR="0" lvl="0" indent="-203200" algn="l" rtl="0">
              <a:lnSpc>
                <a:spcPct val="100000"/>
              </a:lnSpc>
              <a:spcBef>
                <a:spcPts val="1200"/>
              </a:spcBef>
              <a:spcAft>
                <a:spcPts val="0"/>
              </a:spcAft>
              <a:buClr>
                <a:srgbClr val="22373A"/>
              </a:buClr>
              <a:buSzPts val="1800"/>
              <a:buFont typeface="Arial"/>
              <a:buAutoNum type="arabicPeriod" startAt="2"/>
            </a:pPr>
            <a:r>
              <a:rPr lang="en" sz="1800" dirty="0">
                <a:solidFill>
                  <a:srgbClr val="22373A"/>
                </a:solidFill>
                <a:latin typeface="Arial"/>
                <a:ea typeface="Arial"/>
                <a:cs typeface="Arial"/>
                <a:sym typeface="Arial"/>
              </a:rPr>
              <a:t>s</a:t>
            </a:r>
            <a:r>
              <a:rPr lang="en" sz="1800" dirty="0">
                <a:solidFill>
                  <a:srgbClr val="22373A"/>
                </a:solidFill>
              </a:rPr>
              <a:t>quare the correlation coefficient of </a:t>
            </a:r>
            <a:r>
              <a:rPr lang="en" sz="1800" i="1" dirty="0">
                <a:solidFill>
                  <a:srgbClr val="22373A"/>
                </a:solidFill>
              </a:rPr>
              <a:t>y</a:t>
            </a:r>
            <a:r>
              <a:rPr lang="en" sz="1800" dirty="0">
                <a:solidFill>
                  <a:srgbClr val="22373A"/>
                </a:solidFill>
              </a:rPr>
              <a:t> and </a:t>
            </a:r>
            <a:r>
              <a:rPr lang="en" sz="1800" i="1" dirty="0">
                <a:solidFill>
                  <a:srgbClr val="22373A"/>
                </a:solidFill>
              </a:rPr>
              <a:t>ŷ</a:t>
            </a:r>
            <a:endParaRPr sz="1800" dirty="0">
              <a:solidFill>
                <a:srgbClr val="22373A"/>
              </a:solidFill>
            </a:endParaRPr>
          </a:p>
          <a:p>
            <a:pPr marL="228600" marR="0" lvl="0" indent="-203200" algn="l" rtl="0">
              <a:lnSpc>
                <a:spcPct val="100000"/>
              </a:lnSpc>
              <a:spcBef>
                <a:spcPts val="1200"/>
              </a:spcBef>
              <a:spcAft>
                <a:spcPts val="0"/>
              </a:spcAft>
              <a:buClr>
                <a:srgbClr val="22373A"/>
              </a:buClr>
              <a:buSzPts val="1800"/>
              <a:buFont typeface="Arial"/>
              <a:buAutoNum type="arabicPeriod" startAt="2"/>
            </a:pPr>
            <a:r>
              <a:rPr lang="en" sz="1800" dirty="0">
                <a:solidFill>
                  <a:srgbClr val="22373A"/>
                </a:solidFill>
              </a:rPr>
              <a:t>based on definition:</a:t>
            </a:r>
            <a:endParaRPr sz="1800" dirty="0">
              <a:solidFill>
                <a:srgbClr val="22373A"/>
              </a:solidFill>
            </a:endParaRPr>
          </a:p>
        </p:txBody>
      </p:sp>
      <p:sp>
        <p:nvSpPr>
          <p:cNvPr id="553" name="Google Shape;553;p58"/>
          <p:cNvSpPr txBox="1"/>
          <p:nvPr/>
        </p:nvSpPr>
        <p:spPr>
          <a:xfrm>
            <a:off x="602827" y="3869080"/>
            <a:ext cx="6788100" cy="674100"/>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r>
              <a:rPr lang="en" sz="1900">
                <a:solidFill>
                  <a:srgbClr val="22373A"/>
                </a:solidFill>
              </a:rPr>
              <a:t>Using </a:t>
            </a:r>
            <a:r>
              <a:rPr lang="en" sz="1900">
                <a:solidFill>
                  <a:srgbClr val="3D85C6"/>
                </a:solidFill>
              </a:rPr>
              <a:t>ANOVA</a:t>
            </a:r>
            <a:r>
              <a:rPr lang="en" sz="1900">
                <a:solidFill>
                  <a:srgbClr val="22373A"/>
                </a:solidFill>
              </a:rPr>
              <a:t> we can calculate the explained variability and total variability in y.</a:t>
            </a:r>
            <a:endParaRPr sz="1800"/>
          </a:p>
        </p:txBody>
      </p:sp>
      <p:pic>
        <p:nvPicPr>
          <p:cNvPr id="554" name="Google Shape;554;p58"/>
          <p:cNvPicPr preferRelativeResize="0"/>
          <p:nvPr/>
        </p:nvPicPr>
        <p:blipFill>
          <a:blip r:embed="rId3">
            <a:alphaModFix/>
          </a:blip>
          <a:stretch>
            <a:fillRect/>
          </a:stretch>
        </p:blipFill>
        <p:spPr>
          <a:xfrm>
            <a:off x="1932350" y="2892825"/>
            <a:ext cx="3186600" cy="674100"/>
          </a:xfrm>
          <a:prstGeom prst="rect">
            <a:avLst/>
          </a:prstGeom>
          <a:noFill/>
          <a:ln>
            <a:noFill/>
          </a:ln>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2">
                                            <p:txEl>
                                              <p:pRg st="0" end="0"/>
                                            </p:txEl>
                                          </p:spTgt>
                                        </p:tgtEl>
                                        <p:attrNameLst>
                                          <p:attrName>style.visibility</p:attrName>
                                        </p:attrNameLst>
                                      </p:cBhvr>
                                      <p:to>
                                        <p:strVal val="visible"/>
                                      </p:to>
                                    </p:set>
                                    <p:animEffect transition="in" filter="fade">
                                      <p:cBhvr>
                                        <p:cTn id="7" dur="1"/>
                                        <p:tgtEl>
                                          <p:spTgt spid="5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52">
                                            <p:txEl>
                                              <p:pRg st="1" end="1"/>
                                            </p:txEl>
                                          </p:spTgt>
                                        </p:tgtEl>
                                        <p:attrNameLst>
                                          <p:attrName>style.visibility</p:attrName>
                                        </p:attrNameLst>
                                      </p:cBhvr>
                                      <p:to>
                                        <p:strVal val="visible"/>
                                      </p:to>
                                    </p:set>
                                    <p:animEffect transition="in" filter="fade">
                                      <p:cBhvr>
                                        <p:cTn id="12" dur="1"/>
                                        <p:tgtEl>
                                          <p:spTgt spid="55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52">
                                            <p:txEl>
                                              <p:pRg st="2" end="2"/>
                                            </p:txEl>
                                          </p:spTgt>
                                        </p:tgtEl>
                                        <p:attrNameLst>
                                          <p:attrName>style.visibility</p:attrName>
                                        </p:attrNameLst>
                                      </p:cBhvr>
                                      <p:to>
                                        <p:strVal val="visible"/>
                                      </p:to>
                                    </p:set>
                                    <p:animEffect transition="in" filter="fade">
                                      <p:cBhvr>
                                        <p:cTn id="17" dur="1"/>
                                        <p:tgtEl>
                                          <p:spTgt spid="55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54"/>
                                        </p:tgtEl>
                                        <p:attrNameLst>
                                          <p:attrName>style.visibility</p:attrName>
                                        </p:attrNameLst>
                                      </p:cBhvr>
                                      <p:to>
                                        <p:strVal val="visible"/>
                                      </p:to>
                                    </p:set>
                                    <p:animEffect transition="in" filter="fade">
                                      <p:cBhvr>
                                        <p:cTn id="22" dur="1"/>
                                        <p:tgtEl>
                                          <p:spTgt spid="55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53"/>
                                        </p:tgtEl>
                                        <p:attrNameLst>
                                          <p:attrName>style.visibility</p:attrName>
                                        </p:attrNameLst>
                                      </p:cBhvr>
                                      <p:to>
                                        <p:strVal val="visible"/>
                                      </p:to>
                                    </p:set>
                                    <p:animEffect transition="in" filter="fade">
                                      <p:cBhvr>
                                        <p:cTn id="27" dur="1"/>
                                        <p:tgtEl>
                                          <p:spTgt spid="5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59"/>
          <p:cNvSpPr txBox="1">
            <a:spLocks noGrp="1"/>
          </p:cNvSpPr>
          <p:nvPr>
            <p:ph type="title"/>
          </p:nvPr>
        </p:nvSpPr>
        <p:spPr>
          <a:xfrm>
            <a:off x="203107" y="127124"/>
            <a:ext cx="8737783" cy="298229"/>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r>
              <a:rPr lang="en" sz="2000" b="1" i="0" u="none" strike="noStrike" cap="none">
                <a:solidFill>
                  <a:srgbClr val="F9F9F9"/>
                </a:solidFill>
                <a:latin typeface="Arial"/>
                <a:ea typeface="Arial"/>
                <a:cs typeface="Arial"/>
                <a:sym typeface="Arial"/>
              </a:rPr>
              <a:t>Sum of squares</a:t>
            </a:r>
            <a:endParaRPr sz="2500"/>
          </a:p>
        </p:txBody>
      </p:sp>
      <p:sp>
        <p:nvSpPr>
          <p:cNvPr id="560" name="Google Shape;560;p59"/>
          <p:cNvSpPr txBox="1"/>
          <p:nvPr/>
        </p:nvSpPr>
        <p:spPr>
          <a:xfrm>
            <a:off x="8678108" y="4783312"/>
            <a:ext cx="263236" cy="181202"/>
          </a:xfrm>
          <a:prstGeom prst="rect">
            <a:avLst/>
          </a:prstGeom>
          <a:noFill/>
          <a:ln>
            <a:noFill/>
          </a:ln>
        </p:spPr>
        <p:txBody>
          <a:bodyPr spcFirstLastPara="1" wrap="square" lIns="0" tIns="0" rIns="0" bIns="0" anchor="t" anchorCtr="0">
            <a:noAutofit/>
          </a:bodyPr>
          <a:lstStyle/>
          <a:p>
            <a:pPr marL="25400" marR="0" lvl="0" indent="0" algn="l" rtl="0">
              <a:lnSpc>
                <a:spcPct val="111333"/>
              </a:lnSpc>
              <a:spcBef>
                <a:spcPts val="0"/>
              </a:spcBef>
              <a:spcAft>
                <a:spcPts val="0"/>
              </a:spcAft>
              <a:buNone/>
            </a:pPr>
            <a:r>
              <a:rPr lang="en" sz="1400">
                <a:solidFill>
                  <a:srgbClr val="22373A"/>
                </a:solidFill>
                <a:latin typeface="Arial"/>
                <a:ea typeface="Arial"/>
                <a:cs typeface="Arial"/>
                <a:sym typeface="Arial"/>
              </a:rPr>
              <a:t>21</a:t>
            </a:r>
            <a:endParaRPr sz="1400">
              <a:latin typeface="Arial"/>
              <a:ea typeface="Arial"/>
              <a:cs typeface="Arial"/>
              <a:sym typeface="Arial"/>
            </a:endParaRPr>
          </a:p>
        </p:txBody>
      </p:sp>
      <p:pic>
        <p:nvPicPr>
          <p:cNvPr id="561" name="Google Shape;561;p59"/>
          <p:cNvPicPr preferRelativeResize="0"/>
          <p:nvPr/>
        </p:nvPicPr>
        <p:blipFill>
          <a:blip r:embed="rId3">
            <a:alphaModFix/>
          </a:blip>
          <a:stretch>
            <a:fillRect/>
          </a:stretch>
        </p:blipFill>
        <p:spPr>
          <a:xfrm>
            <a:off x="1450600" y="577751"/>
            <a:ext cx="5906200" cy="1355800"/>
          </a:xfrm>
          <a:prstGeom prst="rect">
            <a:avLst/>
          </a:prstGeom>
          <a:noFill/>
          <a:ln>
            <a:noFill/>
          </a:ln>
        </p:spPr>
      </p:pic>
      <p:pic>
        <p:nvPicPr>
          <p:cNvPr id="562" name="Google Shape;562;p59"/>
          <p:cNvPicPr preferRelativeResize="0"/>
          <p:nvPr/>
        </p:nvPicPr>
        <p:blipFill rotWithShape="1">
          <a:blip r:embed="rId4">
            <a:alphaModFix/>
          </a:blip>
          <a:srcRect b="81893"/>
          <a:stretch/>
        </p:blipFill>
        <p:spPr>
          <a:xfrm>
            <a:off x="551225" y="1933550"/>
            <a:ext cx="8038650" cy="548800"/>
          </a:xfrm>
          <a:prstGeom prst="rect">
            <a:avLst/>
          </a:prstGeom>
          <a:noFill/>
          <a:ln>
            <a:noFill/>
          </a:ln>
        </p:spPr>
      </p:pic>
      <p:pic>
        <p:nvPicPr>
          <p:cNvPr id="563" name="Google Shape;563;p59"/>
          <p:cNvPicPr preferRelativeResize="0"/>
          <p:nvPr/>
        </p:nvPicPr>
        <p:blipFill rotWithShape="1">
          <a:blip r:embed="rId4">
            <a:alphaModFix/>
          </a:blip>
          <a:srcRect t="18105" b="66162"/>
          <a:stretch/>
        </p:blipFill>
        <p:spPr>
          <a:xfrm>
            <a:off x="552675" y="2482350"/>
            <a:ext cx="8038650" cy="476824"/>
          </a:xfrm>
          <a:prstGeom prst="rect">
            <a:avLst/>
          </a:prstGeom>
          <a:noFill/>
          <a:ln>
            <a:noFill/>
          </a:ln>
        </p:spPr>
      </p:pic>
      <p:pic>
        <p:nvPicPr>
          <p:cNvPr id="564" name="Google Shape;564;p59"/>
          <p:cNvPicPr preferRelativeResize="0"/>
          <p:nvPr/>
        </p:nvPicPr>
        <p:blipFill rotWithShape="1">
          <a:blip r:embed="rId4">
            <a:alphaModFix/>
          </a:blip>
          <a:srcRect t="33836" b="54594"/>
          <a:stretch/>
        </p:blipFill>
        <p:spPr>
          <a:xfrm>
            <a:off x="552675" y="2959175"/>
            <a:ext cx="8038650" cy="350625"/>
          </a:xfrm>
          <a:prstGeom prst="rect">
            <a:avLst/>
          </a:prstGeom>
          <a:noFill/>
          <a:ln>
            <a:noFill/>
          </a:ln>
        </p:spPr>
      </p:pic>
      <p:pic>
        <p:nvPicPr>
          <p:cNvPr id="565" name="Google Shape;565;p59"/>
          <p:cNvPicPr preferRelativeResize="0"/>
          <p:nvPr/>
        </p:nvPicPr>
        <p:blipFill rotWithShape="1">
          <a:blip r:embed="rId4">
            <a:alphaModFix/>
          </a:blip>
          <a:srcRect t="44881" b="37012"/>
          <a:stretch/>
        </p:blipFill>
        <p:spPr>
          <a:xfrm>
            <a:off x="552675" y="3293925"/>
            <a:ext cx="8038650" cy="548800"/>
          </a:xfrm>
          <a:prstGeom prst="rect">
            <a:avLst/>
          </a:prstGeom>
          <a:noFill/>
          <a:ln>
            <a:noFill/>
          </a:ln>
        </p:spPr>
      </p:pic>
      <p:pic>
        <p:nvPicPr>
          <p:cNvPr id="566" name="Google Shape;566;p59"/>
          <p:cNvPicPr preferRelativeResize="0"/>
          <p:nvPr/>
        </p:nvPicPr>
        <p:blipFill rotWithShape="1">
          <a:blip r:embed="rId4">
            <a:alphaModFix/>
          </a:blip>
          <a:srcRect t="62989"/>
          <a:stretch/>
        </p:blipFill>
        <p:spPr>
          <a:xfrm>
            <a:off x="552675" y="3842725"/>
            <a:ext cx="8038650" cy="1121800"/>
          </a:xfrm>
          <a:prstGeom prst="rect">
            <a:avLst/>
          </a:prstGeom>
          <a:noFill/>
          <a:ln>
            <a:noFill/>
          </a:ln>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2"/>
                                        </p:tgtEl>
                                        <p:attrNameLst>
                                          <p:attrName>style.visibility</p:attrName>
                                        </p:attrNameLst>
                                      </p:cBhvr>
                                      <p:to>
                                        <p:strVal val="visible"/>
                                      </p:to>
                                    </p:set>
                                    <p:animEffect transition="in" filter="fade">
                                      <p:cBhvr>
                                        <p:cTn id="7" dur="1"/>
                                        <p:tgtEl>
                                          <p:spTgt spid="56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63"/>
                                        </p:tgtEl>
                                        <p:attrNameLst>
                                          <p:attrName>style.visibility</p:attrName>
                                        </p:attrNameLst>
                                      </p:cBhvr>
                                      <p:to>
                                        <p:strVal val="visible"/>
                                      </p:to>
                                    </p:set>
                                    <p:animEffect transition="in" filter="fade">
                                      <p:cBhvr>
                                        <p:cTn id="12" dur="1"/>
                                        <p:tgtEl>
                                          <p:spTgt spid="56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64"/>
                                        </p:tgtEl>
                                        <p:attrNameLst>
                                          <p:attrName>style.visibility</p:attrName>
                                        </p:attrNameLst>
                                      </p:cBhvr>
                                      <p:to>
                                        <p:strVal val="visible"/>
                                      </p:to>
                                    </p:set>
                                    <p:animEffect transition="in" filter="fade">
                                      <p:cBhvr>
                                        <p:cTn id="17" dur="1"/>
                                        <p:tgtEl>
                                          <p:spTgt spid="56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65"/>
                                        </p:tgtEl>
                                        <p:attrNameLst>
                                          <p:attrName>style.visibility</p:attrName>
                                        </p:attrNameLst>
                                      </p:cBhvr>
                                      <p:to>
                                        <p:strVal val="visible"/>
                                      </p:to>
                                    </p:set>
                                    <p:animEffect transition="in" filter="fade">
                                      <p:cBhvr>
                                        <p:cTn id="22" dur="1"/>
                                        <p:tgtEl>
                                          <p:spTgt spid="56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66"/>
                                        </p:tgtEl>
                                        <p:attrNameLst>
                                          <p:attrName>style.visibility</p:attrName>
                                        </p:attrNameLst>
                                      </p:cBhvr>
                                      <p:to>
                                        <p:strVal val="visible"/>
                                      </p:to>
                                    </p:set>
                                    <p:animEffect transition="in" filter="fade">
                                      <p:cBhvr>
                                        <p:cTn id="27" dur="1"/>
                                        <p:tgtEl>
                                          <p:spTgt spid="5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60"/>
          <p:cNvSpPr txBox="1">
            <a:spLocks noGrp="1"/>
          </p:cNvSpPr>
          <p:nvPr>
            <p:ph type="title"/>
          </p:nvPr>
        </p:nvSpPr>
        <p:spPr>
          <a:xfrm>
            <a:off x="203107" y="127124"/>
            <a:ext cx="8737783" cy="298229"/>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r>
              <a:rPr lang="en" sz="2000" b="1" i="0" u="none" strike="noStrike" cap="none">
                <a:solidFill>
                  <a:srgbClr val="F9F9F9"/>
                </a:solidFill>
                <a:latin typeface="Arial"/>
                <a:ea typeface="Arial"/>
                <a:cs typeface="Arial"/>
                <a:sym typeface="Arial"/>
              </a:rPr>
              <a:t>Why bother?</a:t>
            </a:r>
            <a:endParaRPr sz="2500"/>
          </a:p>
        </p:txBody>
      </p:sp>
      <p:sp>
        <p:nvSpPr>
          <p:cNvPr id="572" name="Google Shape;572;p60"/>
          <p:cNvSpPr/>
          <p:nvPr/>
        </p:nvSpPr>
        <p:spPr>
          <a:xfrm>
            <a:off x="613275" y="637812"/>
            <a:ext cx="7913463" cy="122689"/>
          </a:xfrm>
          <a:custGeom>
            <a:avLst/>
            <a:gdLst/>
            <a:ahLst/>
            <a:cxnLst/>
            <a:rect l="l" t="t" r="r" b="b"/>
            <a:pathLst>
              <a:path w="120000" h="120000" extrusionOk="0">
                <a:moveTo>
                  <a:pt x="118470" y="0"/>
                </a:moveTo>
                <a:lnTo>
                  <a:pt x="1527" y="0"/>
                </a:lnTo>
                <a:lnTo>
                  <a:pt x="934" y="5826"/>
                </a:lnTo>
                <a:lnTo>
                  <a:pt x="448" y="21691"/>
                </a:lnTo>
                <a:lnTo>
                  <a:pt x="120" y="45172"/>
                </a:lnTo>
                <a:lnTo>
                  <a:pt x="0" y="73846"/>
                </a:lnTo>
                <a:lnTo>
                  <a:pt x="0" y="119758"/>
                </a:lnTo>
                <a:lnTo>
                  <a:pt x="119998" y="119758"/>
                </a:lnTo>
                <a:lnTo>
                  <a:pt x="119998" y="73846"/>
                </a:lnTo>
                <a:lnTo>
                  <a:pt x="119877" y="45172"/>
                </a:lnTo>
                <a:lnTo>
                  <a:pt x="119549" y="21691"/>
                </a:lnTo>
                <a:lnTo>
                  <a:pt x="119063" y="5826"/>
                </a:lnTo>
                <a:lnTo>
                  <a:pt x="118470" y="0"/>
                </a:lnTo>
                <a:close/>
              </a:path>
            </a:pathLst>
          </a:custGeom>
          <a:solidFill>
            <a:srgbClr val="F9F9F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73" name="Google Shape;573;p60"/>
          <p:cNvSpPr/>
          <p:nvPr/>
        </p:nvSpPr>
        <p:spPr>
          <a:xfrm>
            <a:off x="613275" y="703838"/>
            <a:ext cx="7913463" cy="908842"/>
          </a:xfrm>
          <a:custGeom>
            <a:avLst/>
            <a:gdLst/>
            <a:ahLst/>
            <a:cxnLst/>
            <a:rect l="l" t="t" r="r" b="b"/>
            <a:pathLst>
              <a:path w="120000" h="120000" extrusionOk="0">
                <a:moveTo>
                  <a:pt x="119998" y="0"/>
                </a:moveTo>
                <a:lnTo>
                  <a:pt x="0" y="0"/>
                </a:lnTo>
                <a:lnTo>
                  <a:pt x="0" y="109923"/>
                </a:lnTo>
                <a:lnTo>
                  <a:pt x="120" y="113794"/>
                </a:lnTo>
                <a:lnTo>
                  <a:pt x="448" y="116964"/>
                </a:lnTo>
                <a:lnTo>
                  <a:pt x="934" y="119106"/>
                </a:lnTo>
                <a:lnTo>
                  <a:pt x="1527" y="119892"/>
                </a:lnTo>
                <a:lnTo>
                  <a:pt x="118470" y="119892"/>
                </a:lnTo>
                <a:lnTo>
                  <a:pt x="119063" y="119106"/>
                </a:lnTo>
                <a:lnTo>
                  <a:pt x="119549" y="116964"/>
                </a:lnTo>
                <a:lnTo>
                  <a:pt x="119877" y="113794"/>
                </a:lnTo>
                <a:lnTo>
                  <a:pt x="119998" y="109923"/>
                </a:lnTo>
                <a:lnTo>
                  <a:pt x="119998" y="0"/>
                </a:lnTo>
                <a:close/>
              </a:path>
            </a:pathLst>
          </a:custGeom>
          <a:solidFill>
            <a:srgbClr val="F9F9F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74" name="Google Shape;574;p60"/>
          <p:cNvSpPr txBox="1"/>
          <p:nvPr/>
        </p:nvSpPr>
        <p:spPr>
          <a:xfrm>
            <a:off x="688848" y="640451"/>
            <a:ext cx="7762322" cy="928661"/>
          </a:xfrm>
          <a:prstGeom prst="rect">
            <a:avLst/>
          </a:prstGeom>
          <a:noFill/>
          <a:ln>
            <a:noFill/>
          </a:ln>
        </p:spPr>
        <p:txBody>
          <a:bodyPr spcFirstLastPara="1" wrap="square" lIns="0" tIns="0" rIns="0" bIns="0" anchor="t" anchorCtr="0">
            <a:noAutofit/>
          </a:bodyPr>
          <a:lstStyle/>
          <a:p>
            <a:pPr marL="25400" marR="12700" lvl="0" indent="0" algn="just" rtl="0">
              <a:lnSpc>
                <a:spcPct val="127600"/>
              </a:lnSpc>
              <a:spcBef>
                <a:spcPts val="0"/>
              </a:spcBef>
              <a:spcAft>
                <a:spcPts val="0"/>
              </a:spcAft>
              <a:buNone/>
            </a:pPr>
            <a:r>
              <a:rPr lang="en" sz="1800">
                <a:solidFill>
                  <a:srgbClr val="3884B7"/>
                </a:solidFill>
                <a:latin typeface="Arial"/>
                <a:ea typeface="Arial"/>
                <a:cs typeface="Arial"/>
                <a:sym typeface="Arial"/>
              </a:rPr>
              <a:t>Why bother with another approach for calculating </a:t>
            </a:r>
            <a:r>
              <a:rPr lang="en" sz="1900" i="1">
                <a:solidFill>
                  <a:srgbClr val="3884B7"/>
                </a:solidFill>
                <a:latin typeface="Times New Roman"/>
                <a:ea typeface="Times New Roman"/>
                <a:cs typeface="Times New Roman"/>
                <a:sym typeface="Times New Roman"/>
              </a:rPr>
              <a:t>R</a:t>
            </a:r>
            <a:r>
              <a:rPr lang="en" sz="2200" baseline="30000">
                <a:solidFill>
                  <a:srgbClr val="3884B7"/>
                </a:solidFill>
                <a:latin typeface="Cambria"/>
                <a:ea typeface="Cambria"/>
                <a:cs typeface="Cambria"/>
                <a:sym typeface="Cambria"/>
              </a:rPr>
              <a:t>2 </a:t>
            </a:r>
            <a:r>
              <a:rPr lang="en" sz="1800">
                <a:solidFill>
                  <a:srgbClr val="3884B7"/>
                </a:solidFill>
                <a:latin typeface="Arial"/>
                <a:ea typeface="Arial"/>
                <a:cs typeface="Arial"/>
                <a:sym typeface="Arial"/>
              </a:rPr>
              <a:t>when we had  a perfectly good way to calculate it as the correlation coefficient  squared?</a:t>
            </a:r>
            <a:endParaRPr sz="1800">
              <a:latin typeface="Arial"/>
              <a:ea typeface="Arial"/>
              <a:cs typeface="Arial"/>
              <a:sym typeface="Arial"/>
            </a:endParaRPr>
          </a:p>
        </p:txBody>
      </p:sp>
      <p:sp>
        <p:nvSpPr>
          <p:cNvPr id="575" name="Google Shape;575;p60"/>
          <p:cNvSpPr txBox="1"/>
          <p:nvPr/>
        </p:nvSpPr>
        <p:spPr>
          <a:xfrm>
            <a:off x="8678108" y="4783312"/>
            <a:ext cx="263236" cy="181202"/>
          </a:xfrm>
          <a:prstGeom prst="rect">
            <a:avLst/>
          </a:prstGeom>
          <a:noFill/>
          <a:ln>
            <a:noFill/>
          </a:ln>
        </p:spPr>
        <p:txBody>
          <a:bodyPr spcFirstLastPara="1" wrap="square" lIns="0" tIns="0" rIns="0" bIns="0" anchor="t" anchorCtr="0">
            <a:noAutofit/>
          </a:bodyPr>
          <a:lstStyle/>
          <a:p>
            <a:pPr marL="25400" marR="0" lvl="0" indent="0" algn="l" rtl="0">
              <a:lnSpc>
                <a:spcPct val="111333"/>
              </a:lnSpc>
              <a:spcBef>
                <a:spcPts val="0"/>
              </a:spcBef>
              <a:spcAft>
                <a:spcPts val="0"/>
              </a:spcAft>
              <a:buNone/>
            </a:pPr>
            <a:r>
              <a:rPr lang="en" sz="1400">
                <a:solidFill>
                  <a:srgbClr val="22373A"/>
                </a:solidFill>
                <a:latin typeface="Arial"/>
                <a:ea typeface="Arial"/>
                <a:cs typeface="Arial"/>
                <a:sym typeface="Arial"/>
              </a:rPr>
              <a:t>22</a:t>
            </a:r>
            <a:endParaRPr sz="1400">
              <a:latin typeface="Arial"/>
              <a:ea typeface="Arial"/>
              <a:cs typeface="Arial"/>
              <a:sym typeface="Arial"/>
            </a:endParaRPr>
          </a:p>
        </p:txBody>
      </p:sp>
    </p:spTree>
  </p:cSld>
  <p:clrMapOvr>
    <a:masterClrMapping/>
  </p:clrMapOvr>
  <p:transition>
    <p:fade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61"/>
          <p:cNvSpPr txBox="1">
            <a:spLocks noGrp="1"/>
          </p:cNvSpPr>
          <p:nvPr>
            <p:ph type="title"/>
          </p:nvPr>
        </p:nvSpPr>
        <p:spPr>
          <a:xfrm>
            <a:off x="203107" y="127124"/>
            <a:ext cx="8737783" cy="298229"/>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r>
              <a:rPr lang="en" sz="2000" b="1" i="0" u="none" strike="noStrike" cap="none">
                <a:solidFill>
                  <a:srgbClr val="F9F9F9"/>
                </a:solidFill>
                <a:latin typeface="Arial"/>
                <a:ea typeface="Arial"/>
                <a:cs typeface="Arial"/>
                <a:sym typeface="Arial"/>
              </a:rPr>
              <a:t>Why bother?</a:t>
            </a:r>
            <a:endParaRPr sz="2500"/>
          </a:p>
        </p:txBody>
      </p:sp>
      <p:sp>
        <p:nvSpPr>
          <p:cNvPr id="581" name="Google Shape;581;p61"/>
          <p:cNvSpPr/>
          <p:nvPr/>
        </p:nvSpPr>
        <p:spPr>
          <a:xfrm>
            <a:off x="613275" y="637812"/>
            <a:ext cx="7913463" cy="122689"/>
          </a:xfrm>
          <a:custGeom>
            <a:avLst/>
            <a:gdLst/>
            <a:ahLst/>
            <a:cxnLst/>
            <a:rect l="l" t="t" r="r" b="b"/>
            <a:pathLst>
              <a:path w="120000" h="120000" extrusionOk="0">
                <a:moveTo>
                  <a:pt x="118470" y="0"/>
                </a:moveTo>
                <a:lnTo>
                  <a:pt x="1527" y="0"/>
                </a:lnTo>
                <a:lnTo>
                  <a:pt x="934" y="5826"/>
                </a:lnTo>
                <a:lnTo>
                  <a:pt x="448" y="21691"/>
                </a:lnTo>
                <a:lnTo>
                  <a:pt x="120" y="45172"/>
                </a:lnTo>
                <a:lnTo>
                  <a:pt x="0" y="73846"/>
                </a:lnTo>
                <a:lnTo>
                  <a:pt x="0" y="119758"/>
                </a:lnTo>
                <a:lnTo>
                  <a:pt x="119998" y="119758"/>
                </a:lnTo>
                <a:lnTo>
                  <a:pt x="119998" y="73846"/>
                </a:lnTo>
                <a:lnTo>
                  <a:pt x="119877" y="45172"/>
                </a:lnTo>
                <a:lnTo>
                  <a:pt x="119549" y="21691"/>
                </a:lnTo>
                <a:lnTo>
                  <a:pt x="119063" y="5826"/>
                </a:lnTo>
                <a:lnTo>
                  <a:pt x="118470" y="0"/>
                </a:lnTo>
                <a:close/>
              </a:path>
            </a:pathLst>
          </a:custGeom>
          <a:solidFill>
            <a:srgbClr val="F9F9F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82" name="Google Shape;582;p61"/>
          <p:cNvSpPr/>
          <p:nvPr/>
        </p:nvSpPr>
        <p:spPr>
          <a:xfrm>
            <a:off x="613275" y="703838"/>
            <a:ext cx="7913463" cy="908842"/>
          </a:xfrm>
          <a:custGeom>
            <a:avLst/>
            <a:gdLst/>
            <a:ahLst/>
            <a:cxnLst/>
            <a:rect l="l" t="t" r="r" b="b"/>
            <a:pathLst>
              <a:path w="120000" h="120000" extrusionOk="0">
                <a:moveTo>
                  <a:pt x="119998" y="0"/>
                </a:moveTo>
                <a:lnTo>
                  <a:pt x="0" y="0"/>
                </a:lnTo>
                <a:lnTo>
                  <a:pt x="0" y="109923"/>
                </a:lnTo>
                <a:lnTo>
                  <a:pt x="120" y="113794"/>
                </a:lnTo>
                <a:lnTo>
                  <a:pt x="448" y="116964"/>
                </a:lnTo>
                <a:lnTo>
                  <a:pt x="934" y="119106"/>
                </a:lnTo>
                <a:lnTo>
                  <a:pt x="1527" y="119892"/>
                </a:lnTo>
                <a:lnTo>
                  <a:pt x="118470" y="119892"/>
                </a:lnTo>
                <a:lnTo>
                  <a:pt x="119063" y="119106"/>
                </a:lnTo>
                <a:lnTo>
                  <a:pt x="119549" y="116964"/>
                </a:lnTo>
                <a:lnTo>
                  <a:pt x="119877" y="113794"/>
                </a:lnTo>
                <a:lnTo>
                  <a:pt x="119998" y="109923"/>
                </a:lnTo>
                <a:lnTo>
                  <a:pt x="119998" y="0"/>
                </a:lnTo>
                <a:close/>
              </a:path>
            </a:pathLst>
          </a:custGeom>
          <a:solidFill>
            <a:srgbClr val="F9F9F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583" name="Google Shape;583;p61"/>
          <p:cNvSpPr txBox="1"/>
          <p:nvPr/>
        </p:nvSpPr>
        <p:spPr>
          <a:xfrm>
            <a:off x="688848" y="640451"/>
            <a:ext cx="7762322" cy="3925104"/>
          </a:xfrm>
          <a:prstGeom prst="rect">
            <a:avLst/>
          </a:prstGeom>
          <a:noFill/>
          <a:ln>
            <a:noFill/>
          </a:ln>
        </p:spPr>
        <p:txBody>
          <a:bodyPr spcFirstLastPara="1" wrap="square" lIns="0" tIns="0" rIns="0" bIns="0" anchor="t" anchorCtr="0">
            <a:noAutofit/>
          </a:bodyPr>
          <a:lstStyle/>
          <a:p>
            <a:pPr marL="25400" marR="12700" lvl="0" indent="0" algn="just" rtl="0">
              <a:lnSpc>
                <a:spcPct val="127600"/>
              </a:lnSpc>
              <a:spcBef>
                <a:spcPts val="0"/>
              </a:spcBef>
              <a:spcAft>
                <a:spcPts val="0"/>
              </a:spcAft>
              <a:buNone/>
            </a:pPr>
            <a:r>
              <a:rPr lang="en" sz="1800">
                <a:solidFill>
                  <a:srgbClr val="3884B7"/>
                </a:solidFill>
                <a:latin typeface="Arial"/>
                <a:ea typeface="Arial"/>
                <a:cs typeface="Arial"/>
                <a:sym typeface="Arial"/>
              </a:rPr>
              <a:t>Why bother with another approach for calculating </a:t>
            </a:r>
            <a:r>
              <a:rPr lang="en" sz="1900" i="1">
                <a:solidFill>
                  <a:srgbClr val="3884B7"/>
                </a:solidFill>
                <a:latin typeface="Times New Roman"/>
                <a:ea typeface="Times New Roman"/>
                <a:cs typeface="Times New Roman"/>
                <a:sym typeface="Times New Roman"/>
              </a:rPr>
              <a:t>R</a:t>
            </a:r>
            <a:r>
              <a:rPr lang="en" sz="2200" baseline="30000">
                <a:solidFill>
                  <a:srgbClr val="3884B7"/>
                </a:solidFill>
                <a:latin typeface="Cambria"/>
                <a:ea typeface="Cambria"/>
                <a:cs typeface="Cambria"/>
                <a:sym typeface="Cambria"/>
              </a:rPr>
              <a:t>2 </a:t>
            </a:r>
            <a:r>
              <a:rPr lang="en" sz="1800">
                <a:solidFill>
                  <a:srgbClr val="3884B7"/>
                </a:solidFill>
                <a:latin typeface="Arial"/>
                <a:ea typeface="Arial"/>
                <a:cs typeface="Arial"/>
                <a:sym typeface="Arial"/>
              </a:rPr>
              <a:t>when we had  a perfectly good way to calculate it as the correlation coefficient  squared?</a:t>
            </a:r>
            <a:endParaRPr sz="1800">
              <a:latin typeface="Arial"/>
              <a:ea typeface="Arial"/>
              <a:cs typeface="Arial"/>
              <a:sym typeface="Arial"/>
            </a:endParaRPr>
          </a:p>
          <a:p>
            <a:pPr marL="0" marR="0" lvl="0" indent="0" algn="l" rtl="0">
              <a:lnSpc>
                <a:spcPct val="100000"/>
              </a:lnSpc>
              <a:spcBef>
                <a:spcPts val="0"/>
              </a:spcBef>
              <a:spcAft>
                <a:spcPts val="0"/>
              </a:spcAft>
              <a:buNone/>
            </a:pPr>
            <a:endParaRPr sz="1500">
              <a:latin typeface="Times New Roman"/>
              <a:ea typeface="Times New Roman"/>
              <a:cs typeface="Times New Roman"/>
              <a:sym typeface="Times New Roman"/>
            </a:endParaRPr>
          </a:p>
          <a:p>
            <a:pPr marL="520700" marR="381000" lvl="0" indent="-241300" algn="l" rtl="0">
              <a:lnSpc>
                <a:spcPct val="129899"/>
              </a:lnSpc>
              <a:spcBef>
                <a:spcPts val="0"/>
              </a:spcBef>
              <a:spcAft>
                <a:spcPts val="0"/>
              </a:spcAft>
              <a:buClr>
                <a:srgbClr val="22373A"/>
              </a:buClr>
              <a:buSzPts val="1800"/>
              <a:buFont typeface="Lucida Sans"/>
              <a:buChar char="•"/>
            </a:pPr>
            <a:r>
              <a:rPr lang="en" sz="1800" i="1">
                <a:solidFill>
                  <a:srgbClr val="22373A"/>
                </a:solidFill>
                <a:latin typeface="Arial"/>
                <a:ea typeface="Arial"/>
                <a:cs typeface="Arial"/>
                <a:sym typeface="Arial"/>
              </a:rPr>
              <a:t>For single-predictor linear regression, having three ways to  calculate the same value may seem like overkill.</a:t>
            </a:r>
            <a:endParaRPr sz="1800">
              <a:latin typeface="Arial"/>
              <a:ea typeface="Arial"/>
              <a:cs typeface="Arial"/>
              <a:sym typeface="Arial"/>
            </a:endParaRPr>
          </a:p>
          <a:p>
            <a:pPr marL="520700" marR="139700" lvl="0" indent="-241300" algn="l" rtl="0">
              <a:lnSpc>
                <a:spcPct val="118000"/>
              </a:lnSpc>
              <a:spcBef>
                <a:spcPts val="200"/>
              </a:spcBef>
              <a:spcAft>
                <a:spcPts val="0"/>
              </a:spcAft>
              <a:buClr>
                <a:srgbClr val="22373A"/>
              </a:buClr>
              <a:buSzPts val="2200"/>
              <a:buFont typeface="Lucida Sans"/>
              <a:buChar char="•"/>
            </a:pPr>
            <a:r>
              <a:rPr lang="en" sz="1800" i="1">
                <a:solidFill>
                  <a:srgbClr val="22373A"/>
                </a:solidFill>
                <a:latin typeface="Arial"/>
                <a:ea typeface="Arial"/>
                <a:cs typeface="Arial"/>
                <a:sym typeface="Arial"/>
              </a:rPr>
              <a:t>However, in multiple linear regression, we can’t calculate </a:t>
            </a:r>
            <a:r>
              <a:rPr lang="en" sz="1900" i="1">
                <a:solidFill>
                  <a:srgbClr val="22373A"/>
                </a:solidFill>
                <a:latin typeface="Times New Roman"/>
                <a:ea typeface="Times New Roman"/>
                <a:cs typeface="Times New Roman"/>
                <a:sym typeface="Times New Roman"/>
              </a:rPr>
              <a:t>R</a:t>
            </a:r>
            <a:r>
              <a:rPr lang="en" sz="2200" baseline="30000">
                <a:solidFill>
                  <a:srgbClr val="22373A"/>
                </a:solidFill>
                <a:latin typeface="Cambria"/>
                <a:ea typeface="Cambria"/>
                <a:cs typeface="Cambria"/>
                <a:sym typeface="Cambria"/>
              </a:rPr>
              <a:t>2  </a:t>
            </a:r>
            <a:r>
              <a:rPr lang="en" sz="1800" i="1">
                <a:solidFill>
                  <a:srgbClr val="22373A"/>
                </a:solidFill>
                <a:latin typeface="Arial"/>
                <a:ea typeface="Arial"/>
                <a:cs typeface="Arial"/>
                <a:sym typeface="Arial"/>
              </a:rPr>
              <a:t>as the square of the correlation between </a:t>
            </a:r>
            <a:r>
              <a:rPr lang="en" sz="1900" i="1">
                <a:solidFill>
                  <a:srgbClr val="22373A"/>
                </a:solidFill>
                <a:latin typeface="Times New Roman"/>
                <a:ea typeface="Times New Roman"/>
                <a:cs typeface="Times New Roman"/>
                <a:sym typeface="Times New Roman"/>
              </a:rPr>
              <a:t>x </a:t>
            </a:r>
            <a:r>
              <a:rPr lang="en" sz="1800" i="1">
                <a:solidFill>
                  <a:srgbClr val="22373A"/>
                </a:solidFill>
                <a:latin typeface="Arial"/>
                <a:ea typeface="Arial"/>
                <a:cs typeface="Arial"/>
                <a:sym typeface="Arial"/>
              </a:rPr>
              <a:t>and </a:t>
            </a:r>
            <a:r>
              <a:rPr lang="en" sz="1900" i="1">
                <a:solidFill>
                  <a:srgbClr val="22373A"/>
                </a:solidFill>
                <a:latin typeface="Times New Roman"/>
                <a:ea typeface="Times New Roman"/>
                <a:cs typeface="Times New Roman"/>
                <a:sym typeface="Times New Roman"/>
              </a:rPr>
              <a:t>y </a:t>
            </a:r>
            <a:r>
              <a:rPr lang="en" sz="1800" i="1">
                <a:solidFill>
                  <a:srgbClr val="22373A"/>
                </a:solidFill>
                <a:latin typeface="Arial"/>
                <a:ea typeface="Arial"/>
                <a:cs typeface="Arial"/>
                <a:sym typeface="Arial"/>
              </a:rPr>
              <a:t>because we  have multiple </a:t>
            </a:r>
            <a:r>
              <a:rPr lang="en" sz="1900" i="1">
                <a:solidFill>
                  <a:srgbClr val="22373A"/>
                </a:solidFill>
                <a:latin typeface="Times New Roman"/>
                <a:ea typeface="Times New Roman"/>
                <a:cs typeface="Times New Roman"/>
                <a:sym typeface="Times New Roman"/>
              </a:rPr>
              <a:t>x</a:t>
            </a:r>
            <a:r>
              <a:rPr lang="en" sz="1800" i="1">
                <a:solidFill>
                  <a:srgbClr val="22373A"/>
                </a:solidFill>
                <a:latin typeface="Arial"/>
                <a:ea typeface="Arial"/>
                <a:cs typeface="Arial"/>
                <a:sym typeface="Arial"/>
              </a:rPr>
              <a:t>s.</a:t>
            </a:r>
            <a:endParaRPr sz="1800">
              <a:latin typeface="Arial"/>
              <a:ea typeface="Arial"/>
              <a:cs typeface="Arial"/>
              <a:sym typeface="Arial"/>
            </a:endParaRPr>
          </a:p>
          <a:p>
            <a:pPr marL="520700" marR="177800" lvl="0" indent="-241300" algn="just" rtl="0">
              <a:lnSpc>
                <a:spcPct val="123700"/>
              </a:lnSpc>
              <a:spcBef>
                <a:spcPts val="300"/>
              </a:spcBef>
              <a:spcAft>
                <a:spcPts val="0"/>
              </a:spcAft>
              <a:buClr>
                <a:srgbClr val="22373A"/>
              </a:buClr>
              <a:buSzPts val="2200"/>
              <a:buFont typeface="Lucida Sans"/>
              <a:buChar char="•"/>
            </a:pPr>
            <a:r>
              <a:rPr lang="en" sz="1800" i="1">
                <a:solidFill>
                  <a:srgbClr val="22373A"/>
                </a:solidFill>
                <a:latin typeface="Arial"/>
                <a:ea typeface="Arial"/>
                <a:cs typeface="Arial"/>
                <a:sym typeface="Arial"/>
              </a:rPr>
              <a:t>And next we’ll learn another measure of explained variability,  </a:t>
            </a:r>
            <a:r>
              <a:rPr lang="en" sz="1800" i="1">
                <a:solidFill>
                  <a:srgbClr val="0DA5FF"/>
                </a:solidFill>
                <a:latin typeface="Arial"/>
                <a:ea typeface="Arial"/>
                <a:cs typeface="Arial"/>
                <a:sym typeface="Arial"/>
              </a:rPr>
              <a:t>adjusted </a:t>
            </a:r>
            <a:r>
              <a:rPr lang="en" sz="1900" i="1">
                <a:solidFill>
                  <a:srgbClr val="0DA5FF"/>
                </a:solidFill>
                <a:latin typeface="Times New Roman"/>
                <a:ea typeface="Times New Roman"/>
                <a:cs typeface="Times New Roman"/>
                <a:sym typeface="Times New Roman"/>
              </a:rPr>
              <a:t>R</a:t>
            </a:r>
            <a:r>
              <a:rPr lang="en" sz="2200" baseline="30000">
                <a:solidFill>
                  <a:srgbClr val="0DA5FF"/>
                </a:solidFill>
                <a:latin typeface="Cambria"/>
                <a:ea typeface="Cambria"/>
                <a:cs typeface="Cambria"/>
                <a:sym typeface="Cambria"/>
              </a:rPr>
              <a:t>2</a:t>
            </a:r>
            <a:r>
              <a:rPr lang="en" sz="1800" i="1">
                <a:solidFill>
                  <a:srgbClr val="22373A"/>
                </a:solidFill>
                <a:latin typeface="Arial"/>
                <a:ea typeface="Arial"/>
                <a:cs typeface="Arial"/>
                <a:sym typeface="Arial"/>
              </a:rPr>
              <a:t>, that requires the use of the third approach, ratio of explained and unexplained variability.</a:t>
            </a:r>
            <a:endParaRPr sz="1800">
              <a:latin typeface="Arial"/>
              <a:ea typeface="Arial"/>
              <a:cs typeface="Arial"/>
              <a:sym typeface="Arial"/>
            </a:endParaRPr>
          </a:p>
        </p:txBody>
      </p:sp>
      <p:sp>
        <p:nvSpPr>
          <p:cNvPr id="584" name="Google Shape;584;p61"/>
          <p:cNvSpPr txBox="1"/>
          <p:nvPr/>
        </p:nvSpPr>
        <p:spPr>
          <a:xfrm>
            <a:off x="8678108" y="4783312"/>
            <a:ext cx="263236" cy="181202"/>
          </a:xfrm>
          <a:prstGeom prst="rect">
            <a:avLst/>
          </a:prstGeom>
          <a:noFill/>
          <a:ln>
            <a:noFill/>
          </a:ln>
        </p:spPr>
        <p:txBody>
          <a:bodyPr spcFirstLastPara="1" wrap="square" lIns="0" tIns="0" rIns="0" bIns="0" anchor="t" anchorCtr="0">
            <a:noAutofit/>
          </a:bodyPr>
          <a:lstStyle/>
          <a:p>
            <a:pPr marL="25400" marR="0" lvl="0" indent="0" algn="l" rtl="0">
              <a:lnSpc>
                <a:spcPct val="111333"/>
              </a:lnSpc>
              <a:spcBef>
                <a:spcPts val="0"/>
              </a:spcBef>
              <a:spcAft>
                <a:spcPts val="0"/>
              </a:spcAft>
              <a:buNone/>
            </a:pPr>
            <a:r>
              <a:rPr lang="en" sz="1400">
                <a:solidFill>
                  <a:srgbClr val="22373A"/>
                </a:solidFill>
                <a:latin typeface="Arial"/>
                <a:ea typeface="Arial"/>
                <a:cs typeface="Arial"/>
                <a:sym typeface="Arial"/>
              </a:rPr>
              <a:t>22</a:t>
            </a:r>
            <a:endParaRPr sz="1400">
              <a:latin typeface="Arial"/>
              <a:ea typeface="Arial"/>
              <a:cs typeface="Arial"/>
              <a:sym typeface="Arial"/>
            </a:endParaRPr>
          </a:p>
        </p:txBody>
      </p:sp>
    </p:spTree>
  </p:cSld>
  <p:clrMapOvr>
    <a:masterClrMapping/>
  </p:clrMapOvr>
  <p:transition>
    <p:fade thruBlk="1"/>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62"/>
          <p:cNvSpPr txBox="1">
            <a:spLocks noGrp="1"/>
          </p:cNvSpPr>
          <p:nvPr>
            <p:ph type="title"/>
          </p:nvPr>
        </p:nvSpPr>
        <p:spPr>
          <a:xfrm>
            <a:off x="203107" y="127124"/>
            <a:ext cx="8737783" cy="298229"/>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r>
              <a:rPr lang="en" sz="2000" b="1" i="0" u="none" strike="noStrike" cap="none">
                <a:solidFill>
                  <a:srgbClr val="F9F9F9"/>
                </a:solidFill>
                <a:latin typeface="Arial"/>
                <a:ea typeface="Arial"/>
                <a:cs typeface="Arial"/>
                <a:sym typeface="Arial"/>
              </a:rPr>
              <a:t>Predicting poverty using % female hh + % white</a:t>
            </a:r>
            <a:endParaRPr sz="2500"/>
          </a:p>
        </p:txBody>
      </p:sp>
      <p:sp>
        <p:nvSpPr>
          <p:cNvPr id="590" name="Google Shape;590;p62"/>
          <p:cNvSpPr txBox="1"/>
          <p:nvPr/>
        </p:nvSpPr>
        <p:spPr>
          <a:xfrm>
            <a:off x="8678108" y="4780387"/>
            <a:ext cx="263236" cy="181202"/>
          </a:xfrm>
          <a:prstGeom prst="rect">
            <a:avLst/>
          </a:prstGeom>
          <a:noFill/>
          <a:ln>
            <a:noFill/>
          </a:ln>
        </p:spPr>
        <p:txBody>
          <a:bodyPr spcFirstLastPara="1" wrap="square" lIns="0" tIns="0" rIns="0" bIns="0" anchor="t" anchorCtr="0">
            <a:noAutofit/>
          </a:bodyPr>
          <a:lstStyle/>
          <a:p>
            <a:pPr marL="25400" marR="0" lvl="0" indent="0" algn="l" rtl="0">
              <a:lnSpc>
                <a:spcPct val="111333"/>
              </a:lnSpc>
              <a:spcBef>
                <a:spcPts val="0"/>
              </a:spcBef>
              <a:spcAft>
                <a:spcPts val="0"/>
              </a:spcAft>
              <a:buNone/>
            </a:pPr>
            <a:r>
              <a:rPr lang="en" sz="1400">
                <a:solidFill>
                  <a:srgbClr val="22373A"/>
                </a:solidFill>
                <a:latin typeface="Arial"/>
                <a:ea typeface="Arial"/>
                <a:cs typeface="Arial"/>
                <a:sym typeface="Arial"/>
              </a:rPr>
              <a:t>23</a:t>
            </a:r>
            <a:endParaRPr sz="1400">
              <a:latin typeface="Arial"/>
              <a:ea typeface="Arial"/>
              <a:cs typeface="Arial"/>
              <a:sym typeface="Arial"/>
            </a:endParaRPr>
          </a:p>
        </p:txBody>
      </p:sp>
      <p:pic>
        <p:nvPicPr>
          <p:cNvPr id="591" name="Google Shape;591;p62"/>
          <p:cNvPicPr preferRelativeResize="0"/>
          <p:nvPr/>
        </p:nvPicPr>
        <p:blipFill rotWithShape="1">
          <a:blip r:embed="rId3">
            <a:alphaModFix/>
          </a:blip>
          <a:srcRect b="17871"/>
          <a:stretch/>
        </p:blipFill>
        <p:spPr>
          <a:xfrm>
            <a:off x="755450" y="662350"/>
            <a:ext cx="6172676" cy="3530974"/>
          </a:xfrm>
          <a:prstGeom prst="rect">
            <a:avLst/>
          </a:prstGeom>
          <a:noFill/>
          <a:ln>
            <a:noFill/>
          </a:ln>
        </p:spPr>
      </p:pic>
    </p:spTree>
  </p:cSld>
  <p:clrMapOvr>
    <a:masterClrMapping/>
  </p:clrMapOvr>
  <p:transition>
    <p:fade thruBlk="1"/>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63"/>
          <p:cNvSpPr txBox="1">
            <a:spLocks noGrp="1"/>
          </p:cNvSpPr>
          <p:nvPr>
            <p:ph type="title"/>
          </p:nvPr>
        </p:nvSpPr>
        <p:spPr>
          <a:xfrm>
            <a:off x="203107" y="127124"/>
            <a:ext cx="8737800" cy="298200"/>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r>
              <a:rPr lang="en" sz="2000" b="1" i="0" u="none" strike="noStrike" cap="none">
                <a:solidFill>
                  <a:srgbClr val="F9F9F9"/>
                </a:solidFill>
                <a:latin typeface="Arial"/>
                <a:ea typeface="Arial"/>
                <a:cs typeface="Arial"/>
                <a:sym typeface="Arial"/>
              </a:rPr>
              <a:t>Predicting poverty using % female hh + % white</a:t>
            </a:r>
            <a:endParaRPr sz="2500"/>
          </a:p>
        </p:txBody>
      </p:sp>
      <p:sp>
        <p:nvSpPr>
          <p:cNvPr id="597" name="Google Shape;597;p63"/>
          <p:cNvSpPr txBox="1"/>
          <p:nvPr/>
        </p:nvSpPr>
        <p:spPr>
          <a:xfrm>
            <a:off x="8678108" y="4780387"/>
            <a:ext cx="263100" cy="181200"/>
          </a:xfrm>
          <a:prstGeom prst="rect">
            <a:avLst/>
          </a:prstGeom>
          <a:noFill/>
          <a:ln>
            <a:noFill/>
          </a:ln>
        </p:spPr>
        <p:txBody>
          <a:bodyPr spcFirstLastPara="1" wrap="square" lIns="0" tIns="0" rIns="0" bIns="0" anchor="t" anchorCtr="0">
            <a:noAutofit/>
          </a:bodyPr>
          <a:lstStyle/>
          <a:p>
            <a:pPr marL="25400" marR="0" lvl="0" indent="0" algn="l" rtl="0">
              <a:lnSpc>
                <a:spcPct val="111333"/>
              </a:lnSpc>
              <a:spcBef>
                <a:spcPts val="0"/>
              </a:spcBef>
              <a:spcAft>
                <a:spcPts val="0"/>
              </a:spcAft>
              <a:buNone/>
            </a:pPr>
            <a:r>
              <a:rPr lang="en" sz="1400">
                <a:solidFill>
                  <a:srgbClr val="22373A"/>
                </a:solidFill>
                <a:latin typeface="Arial"/>
                <a:ea typeface="Arial"/>
                <a:cs typeface="Arial"/>
                <a:sym typeface="Arial"/>
              </a:rPr>
              <a:t>23</a:t>
            </a:r>
            <a:endParaRPr sz="1400">
              <a:latin typeface="Arial"/>
              <a:ea typeface="Arial"/>
              <a:cs typeface="Arial"/>
              <a:sym typeface="Arial"/>
            </a:endParaRPr>
          </a:p>
        </p:txBody>
      </p:sp>
      <p:pic>
        <p:nvPicPr>
          <p:cNvPr id="598" name="Google Shape;598;p63"/>
          <p:cNvPicPr preferRelativeResize="0"/>
          <p:nvPr/>
        </p:nvPicPr>
        <p:blipFill>
          <a:blip r:embed="rId3">
            <a:alphaModFix/>
          </a:blip>
          <a:stretch>
            <a:fillRect/>
          </a:stretch>
        </p:blipFill>
        <p:spPr>
          <a:xfrm>
            <a:off x="755450" y="662350"/>
            <a:ext cx="6172676" cy="4299249"/>
          </a:xfrm>
          <a:prstGeom prst="rect">
            <a:avLst/>
          </a:prstGeom>
          <a:noFill/>
          <a:ln>
            <a:noFill/>
          </a:ln>
        </p:spPr>
      </p:pic>
    </p:spTree>
  </p:cSld>
  <p:clrMapOvr>
    <a:masterClrMapping/>
  </p:clrMapOvr>
  <p:transition>
    <p:fade thruBlk="1"/>
  </p:transition>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Shape 602"/>
        <p:cNvGrpSpPr/>
        <p:nvPr/>
      </p:nvGrpSpPr>
      <p:grpSpPr>
        <a:xfrm>
          <a:off x="0" y="0"/>
          <a:ext cx="0" cy="0"/>
          <a:chOff x="0" y="0"/>
          <a:chExt cx="0" cy="0"/>
        </a:xfrm>
      </p:grpSpPr>
      <p:sp>
        <p:nvSpPr>
          <p:cNvPr id="603" name="Google Shape;603;p64"/>
          <p:cNvSpPr/>
          <p:nvPr/>
        </p:nvSpPr>
        <p:spPr>
          <a:xfrm>
            <a:off x="0" y="0"/>
            <a:ext cx="9140221" cy="5136892"/>
          </a:xfrm>
          <a:custGeom>
            <a:avLst/>
            <a:gdLst/>
            <a:ahLst/>
            <a:cxnLst/>
            <a:rect l="l" t="t" r="r" b="b"/>
            <a:pathLst>
              <a:path w="120000" h="120000" extrusionOk="0">
                <a:moveTo>
                  <a:pt x="0" y="119989"/>
                </a:moveTo>
                <a:lnTo>
                  <a:pt x="119995" y="119989"/>
                </a:lnTo>
                <a:lnTo>
                  <a:pt x="119995" y="0"/>
                </a:lnTo>
                <a:lnTo>
                  <a:pt x="0" y="0"/>
                </a:lnTo>
                <a:lnTo>
                  <a:pt x="0" y="119989"/>
                </a:lnTo>
                <a:close/>
              </a:path>
            </a:pathLst>
          </a:custGeom>
          <a:solidFill>
            <a:srgbClr val="F9F9F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04" name="Google Shape;604;p64"/>
          <p:cNvSpPr/>
          <p:nvPr/>
        </p:nvSpPr>
        <p:spPr>
          <a:xfrm>
            <a:off x="613275" y="41732"/>
            <a:ext cx="7913463" cy="122689"/>
          </a:xfrm>
          <a:custGeom>
            <a:avLst/>
            <a:gdLst/>
            <a:ahLst/>
            <a:cxnLst/>
            <a:rect l="l" t="t" r="r" b="b"/>
            <a:pathLst>
              <a:path w="120000" h="120000" extrusionOk="0">
                <a:moveTo>
                  <a:pt x="118470" y="0"/>
                </a:moveTo>
                <a:lnTo>
                  <a:pt x="1527" y="0"/>
                </a:lnTo>
                <a:lnTo>
                  <a:pt x="934" y="5826"/>
                </a:lnTo>
                <a:lnTo>
                  <a:pt x="448" y="21691"/>
                </a:lnTo>
                <a:lnTo>
                  <a:pt x="120" y="45172"/>
                </a:lnTo>
                <a:lnTo>
                  <a:pt x="0" y="73846"/>
                </a:lnTo>
                <a:lnTo>
                  <a:pt x="0" y="119758"/>
                </a:lnTo>
                <a:lnTo>
                  <a:pt x="119998" y="119758"/>
                </a:lnTo>
                <a:lnTo>
                  <a:pt x="119998" y="73846"/>
                </a:lnTo>
                <a:lnTo>
                  <a:pt x="119877" y="45172"/>
                </a:lnTo>
                <a:lnTo>
                  <a:pt x="119549" y="21691"/>
                </a:lnTo>
                <a:lnTo>
                  <a:pt x="119063" y="5826"/>
                </a:lnTo>
                <a:lnTo>
                  <a:pt x="118470" y="0"/>
                </a:lnTo>
                <a:close/>
              </a:path>
            </a:pathLst>
          </a:custGeom>
          <a:solidFill>
            <a:srgbClr val="F9F9F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05" name="Google Shape;605;p64"/>
          <p:cNvSpPr/>
          <p:nvPr/>
        </p:nvSpPr>
        <p:spPr>
          <a:xfrm>
            <a:off x="613275" y="107749"/>
            <a:ext cx="7913463" cy="582301"/>
          </a:xfrm>
          <a:custGeom>
            <a:avLst/>
            <a:gdLst/>
            <a:ahLst/>
            <a:cxnLst/>
            <a:rect l="l" t="t" r="r" b="b"/>
            <a:pathLst>
              <a:path w="120000" h="120000" extrusionOk="0">
                <a:moveTo>
                  <a:pt x="119998" y="0"/>
                </a:moveTo>
                <a:lnTo>
                  <a:pt x="0" y="0"/>
                </a:lnTo>
                <a:lnTo>
                  <a:pt x="0" y="104442"/>
                </a:lnTo>
                <a:lnTo>
                  <a:pt x="120" y="110484"/>
                </a:lnTo>
                <a:lnTo>
                  <a:pt x="448" y="115431"/>
                </a:lnTo>
                <a:lnTo>
                  <a:pt x="934" y="118774"/>
                </a:lnTo>
                <a:lnTo>
                  <a:pt x="1527" y="120001"/>
                </a:lnTo>
                <a:lnTo>
                  <a:pt x="118470" y="120001"/>
                </a:lnTo>
                <a:lnTo>
                  <a:pt x="119063" y="118774"/>
                </a:lnTo>
                <a:lnTo>
                  <a:pt x="119549" y="115431"/>
                </a:lnTo>
                <a:lnTo>
                  <a:pt x="119877" y="110484"/>
                </a:lnTo>
                <a:lnTo>
                  <a:pt x="119998" y="104442"/>
                </a:lnTo>
                <a:lnTo>
                  <a:pt x="119998" y="0"/>
                </a:lnTo>
                <a:close/>
              </a:path>
            </a:pathLst>
          </a:custGeom>
          <a:solidFill>
            <a:srgbClr val="F9F9F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06" name="Google Shape;606;p64"/>
          <p:cNvSpPr txBox="1">
            <a:spLocks noGrp="1"/>
          </p:cNvSpPr>
          <p:nvPr>
            <p:ph type="title"/>
          </p:nvPr>
        </p:nvSpPr>
        <p:spPr>
          <a:xfrm>
            <a:off x="688848" y="35598"/>
            <a:ext cx="7762322" cy="610614"/>
          </a:xfrm>
          <a:prstGeom prst="rect">
            <a:avLst/>
          </a:prstGeom>
          <a:noFill/>
          <a:ln>
            <a:noFill/>
          </a:ln>
        </p:spPr>
        <p:txBody>
          <a:bodyPr spcFirstLastPara="1" wrap="square" lIns="0" tIns="0" rIns="0" bIns="0" anchor="t" anchorCtr="0">
            <a:noAutofit/>
          </a:bodyPr>
          <a:lstStyle/>
          <a:p>
            <a:pPr marL="25400" marR="12700" lvl="0" indent="0" algn="l" rtl="0">
              <a:lnSpc>
                <a:spcPct val="118000"/>
              </a:lnSpc>
              <a:spcBef>
                <a:spcPts val="0"/>
              </a:spcBef>
              <a:spcAft>
                <a:spcPts val="0"/>
              </a:spcAft>
              <a:buNone/>
            </a:pPr>
            <a:r>
              <a:rPr lang="en" sz="1800" b="0" i="0" u="none" strike="noStrike" cap="none">
                <a:solidFill>
                  <a:srgbClr val="3884B7"/>
                </a:solidFill>
                <a:latin typeface="Arial"/>
                <a:ea typeface="Arial"/>
                <a:cs typeface="Arial"/>
                <a:sym typeface="Arial"/>
              </a:rPr>
              <a:t>Does adding the variable </a:t>
            </a:r>
            <a:r>
              <a:rPr lang="en" sz="1900" b="0" i="0" u="none" strike="noStrike" cap="none">
                <a:solidFill>
                  <a:srgbClr val="3884B7"/>
                </a:solidFill>
                <a:latin typeface="Arial"/>
                <a:ea typeface="Arial"/>
                <a:cs typeface="Arial"/>
                <a:sym typeface="Arial"/>
              </a:rPr>
              <a:t>white </a:t>
            </a:r>
            <a:r>
              <a:rPr lang="en" sz="1800" b="0" i="0" u="none" strike="noStrike" cap="none">
                <a:solidFill>
                  <a:srgbClr val="3884B7"/>
                </a:solidFill>
                <a:latin typeface="Arial"/>
                <a:ea typeface="Arial"/>
                <a:cs typeface="Arial"/>
                <a:sym typeface="Arial"/>
              </a:rPr>
              <a:t>to the model add valuable informa-  tion that wasn’t provided by </a:t>
            </a:r>
            <a:r>
              <a:rPr lang="en" sz="1900" b="0" i="0" u="none" strike="noStrike" cap="none">
                <a:solidFill>
                  <a:srgbClr val="3884B7"/>
                </a:solidFill>
                <a:latin typeface="Arial"/>
                <a:ea typeface="Arial"/>
                <a:cs typeface="Arial"/>
                <a:sym typeface="Arial"/>
              </a:rPr>
              <a:t>female house</a:t>
            </a:r>
            <a:r>
              <a:rPr lang="en" sz="1800" b="0" i="0" u="none" strike="noStrike" cap="none">
                <a:solidFill>
                  <a:srgbClr val="3884B7"/>
                </a:solidFill>
                <a:latin typeface="Arial"/>
                <a:ea typeface="Arial"/>
                <a:cs typeface="Arial"/>
                <a:sym typeface="Arial"/>
              </a:rPr>
              <a:t>?</a:t>
            </a:r>
            <a:endParaRPr sz="1800" b="1" i="0" u="none" strike="noStrike" cap="none">
              <a:solidFill>
                <a:srgbClr val="F9F9F9"/>
              </a:solidFill>
              <a:latin typeface="Arial"/>
              <a:ea typeface="Arial"/>
              <a:cs typeface="Arial"/>
              <a:sym typeface="Arial"/>
            </a:endParaRPr>
          </a:p>
        </p:txBody>
      </p:sp>
      <p:sp>
        <p:nvSpPr>
          <p:cNvPr id="607" name="Google Shape;607;p64"/>
          <p:cNvSpPr/>
          <p:nvPr/>
        </p:nvSpPr>
        <p:spPr>
          <a:xfrm>
            <a:off x="1848474" y="1147522"/>
            <a:ext cx="5483597" cy="254236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08" name="Google Shape;608;p64"/>
          <p:cNvSpPr txBox="1"/>
          <p:nvPr/>
        </p:nvSpPr>
        <p:spPr>
          <a:xfrm>
            <a:off x="2112778" y="1390453"/>
            <a:ext cx="500023" cy="142508"/>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r>
              <a:rPr lang="en" sz="1000">
                <a:latin typeface="Arial"/>
                <a:ea typeface="Arial"/>
                <a:cs typeface="Arial"/>
                <a:sym typeface="Arial"/>
              </a:rPr>
              <a:t>poverty</a:t>
            </a:r>
            <a:endParaRPr sz="1000">
              <a:latin typeface="Arial"/>
              <a:ea typeface="Arial"/>
              <a:cs typeface="Arial"/>
              <a:sym typeface="Arial"/>
            </a:endParaRPr>
          </a:p>
        </p:txBody>
      </p:sp>
      <p:sp>
        <p:nvSpPr>
          <p:cNvPr id="609" name="Google Shape;609;p64"/>
          <p:cNvSpPr txBox="1"/>
          <p:nvPr/>
        </p:nvSpPr>
        <p:spPr>
          <a:xfrm>
            <a:off x="2957389" y="1059981"/>
            <a:ext cx="1065540" cy="76445"/>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r>
              <a:rPr lang="en" sz="500">
                <a:latin typeface="Arial"/>
                <a:ea typeface="Arial"/>
                <a:cs typeface="Arial"/>
                <a:sym typeface="Arial"/>
              </a:rPr>
              <a:t>40    50    60    70    80    90 100</a:t>
            </a:r>
            <a:endParaRPr sz="500">
              <a:latin typeface="Arial"/>
              <a:ea typeface="Arial"/>
              <a:cs typeface="Arial"/>
              <a:sym typeface="Arial"/>
            </a:endParaRPr>
          </a:p>
        </p:txBody>
      </p:sp>
      <p:sp>
        <p:nvSpPr>
          <p:cNvPr id="610" name="Google Shape;610;p64"/>
          <p:cNvSpPr txBox="1"/>
          <p:nvPr/>
        </p:nvSpPr>
        <p:spPr>
          <a:xfrm>
            <a:off x="5314883" y="1059981"/>
            <a:ext cx="127210" cy="76445"/>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r>
              <a:rPr lang="en" sz="500">
                <a:latin typeface="Arial"/>
                <a:ea typeface="Arial"/>
                <a:cs typeface="Arial"/>
                <a:sym typeface="Arial"/>
              </a:rPr>
              <a:t>80</a:t>
            </a:r>
            <a:endParaRPr sz="500">
              <a:latin typeface="Arial"/>
              <a:ea typeface="Arial"/>
              <a:cs typeface="Arial"/>
              <a:sym typeface="Arial"/>
            </a:endParaRPr>
          </a:p>
        </p:txBody>
      </p:sp>
      <p:sp>
        <p:nvSpPr>
          <p:cNvPr id="611" name="Google Shape;611;p64"/>
          <p:cNvSpPr txBox="1"/>
          <p:nvPr/>
        </p:nvSpPr>
        <p:spPr>
          <a:xfrm>
            <a:off x="5632439" y="1059981"/>
            <a:ext cx="127210" cy="76445"/>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r>
              <a:rPr lang="en" sz="500">
                <a:latin typeface="Arial"/>
                <a:ea typeface="Arial"/>
                <a:cs typeface="Arial"/>
                <a:sym typeface="Arial"/>
              </a:rPr>
              <a:t>85</a:t>
            </a:r>
            <a:endParaRPr sz="500">
              <a:latin typeface="Arial"/>
              <a:ea typeface="Arial"/>
              <a:cs typeface="Arial"/>
              <a:sym typeface="Arial"/>
            </a:endParaRPr>
          </a:p>
        </p:txBody>
      </p:sp>
      <p:sp>
        <p:nvSpPr>
          <p:cNvPr id="612" name="Google Shape;612;p64"/>
          <p:cNvSpPr txBox="1"/>
          <p:nvPr/>
        </p:nvSpPr>
        <p:spPr>
          <a:xfrm>
            <a:off x="5950080" y="1059981"/>
            <a:ext cx="127210" cy="76445"/>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r>
              <a:rPr lang="en" sz="500">
                <a:latin typeface="Arial"/>
                <a:ea typeface="Arial"/>
                <a:cs typeface="Arial"/>
                <a:sym typeface="Arial"/>
              </a:rPr>
              <a:t>90</a:t>
            </a:r>
            <a:endParaRPr sz="500">
              <a:latin typeface="Arial"/>
              <a:ea typeface="Arial"/>
              <a:cs typeface="Arial"/>
              <a:sym typeface="Arial"/>
            </a:endParaRPr>
          </a:p>
        </p:txBody>
      </p:sp>
      <p:sp>
        <p:nvSpPr>
          <p:cNvPr id="613" name="Google Shape;613;p64"/>
          <p:cNvSpPr txBox="1"/>
          <p:nvPr/>
        </p:nvSpPr>
        <p:spPr>
          <a:xfrm rot="-5400000">
            <a:off x="7112799" y="1395733"/>
            <a:ext cx="602120" cy="119653"/>
          </a:xfrm>
          <a:prstGeom prst="rect">
            <a:avLst/>
          </a:prstGeom>
          <a:noFill/>
          <a:ln>
            <a:noFill/>
          </a:ln>
        </p:spPr>
        <p:txBody>
          <a:bodyPr spcFirstLastPara="1" wrap="square" lIns="0" tIns="16125" rIns="0" bIns="0" anchor="t" anchorCtr="0">
            <a:noAutofit/>
          </a:bodyPr>
          <a:lstStyle/>
          <a:p>
            <a:pPr marL="25400" marR="0" lvl="0" indent="0" algn="l" rtl="0">
              <a:lnSpc>
                <a:spcPct val="100000"/>
              </a:lnSpc>
              <a:spcBef>
                <a:spcPts val="0"/>
              </a:spcBef>
              <a:spcAft>
                <a:spcPts val="0"/>
              </a:spcAft>
              <a:buNone/>
            </a:pPr>
            <a:r>
              <a:rPr lang="en" sz="500">
                <a:latin typeface="Arial"/>
                <a:ea typeface="Arial"/>
                <a:cs typeface="Arial"/>
                <a:sym typeface="Arial"/>
              </a:rPr>
              <a:t>6    8   10         14         18</a:t>
            </a:r>
            <a:endParaRPr sz="500">
              <a:latin typeface="Arial"/>
              <a:ea typeface="Arial"/>
              <a:cs typeface="Arial"/>
              <a:sym typeface="Arial"/>
            </a:endParaRPr>
          </a:p>
        </p:txBody>
      </p:sp>
      <p:sp>
        <p:nvSpPr>
          <p:cNvPr id="614" name="Google Shape;614;p64"/>
          <p:cNvSpPr/>
          <p:nvPr/>
        </p:nvSpPr>
        <p:spPr>
          <a:xfrm>
            <a:off x="1810986" y="2279184"/>
            <a:ext cx="41564" cy="0"/>
          </a:xfrm>
          <a:custGeom>
            <a:avLst/>
            <a:gdLst/>
            <a:ahLst/>
            <a:cxnLst/>
            <a:rect l="l" t="t" r="r" b="b"/>
            <a:pathLst>
              <a:path w="120000" h="120000" extrusionOk="0">
                <a:moveTo>
                  <a:pt x="117508"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15" name="Google Shape;615;p64"/>
          <p:cNvSpPr/>
          <p:nvPr/>
        </p:nvSpPr>
        <p:spPr>
          <a:xfrm>
            <a:off x="1810986" y="2192122"/>
            <a:ext cx="41564" cy="0"/>
          </a:xfrm>
          <a:custGeom>
            <a:avLst/>
            <a:gdLst/>
            <a:ahLst/>
            <a:cxnLst/>
            <a:rect l="l" t="t" r="r" b="b"/>
            <a:pathLst>
              <a:path w="120000" h="120000" extrusionOk="0">
                <a:moveTo>
                  <a:pt x="117508"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16" name="Google Shape;616;p64"/>
          <p:cNvSpPr/>
          <p:nvPr/>
        </p:nvSpPr>
        <p:spPr>
          <a:xfrm>
            <a:off x="1810986" y="2105122"/>
            <a:ext cx="41564" cy="0"/>
          </a:xfrm>
          <a:custGeom>
            <a:avLst/>
            <a:gdLst/>
            <a:ahLst/>
            <a:cxnLst/>
            <a:rect l="l" t="t" r="r" b="b"/>
            <a:pathLst>
              <a:path w="120000" h="120000" extrusionOk="0">
                <a:moveTo>
                  <a:pt x="117508"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17" name="Google Shape;617;p64"/>
          <p:cNvSpPr/>
          <p:nvPr/>
        </p:nvSpPr>
        <p:spPr>
          <a:xfrm>
            <a:off x="1810986" y="2018059"/>
            <a:ext cx="41564" cy="0"/>
          </a:xfrm>
          <a:custGeom>
            <a:avLst/>
            <a:gdLst/>
            <a:ahLst/>
            <a:cxnLst/>
            <a:rect l="l" t="t" r="r" b="b"/>
            <a:pathLst>
              <a:path w="120000" h="120000" extrusionOk="0">
                <a:moveTo>
                  <a:pt x="117508"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18" name="Google Shape;618;p64"/>
          <p:cNvSpPr/>
          <p:nvPr/>
        </p:nvSpPr>
        <p:spPr>
          <a:xfrm>
            <a:off x="1810986" y="1930995"/>
            <a:ext cx="41564" cy="0"/>
          </a:xfrm>
          <a:custGeom>
            <a:avLst/>
            <a:gdLst/>
            <a:ahLst/>
            <a:cxnLst/>
            <a:rect l="l" t="t" r="r" b="b"/>
            <a:pathLst>
              <a:path w="120000" h="120000" extrusionOk="0">
                <a:moveTo>
                  <a:pt x="117508"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19" name="Google Shape;619;p64"/>
          <p:cNvSpPr txBox="1"/>
          <p:nvPr/>
        </p:nvSpPr>
        <p:spPr>
          <a:xfrm rot="-5400000">
            <a:off x="1685349" y="2306645"/>
            <a:ext cx="95320" cy="119653"/>
          </a:xfrm>
          <a:prstGeom prst="rect">
            <a:avLst/>
          </a:prstGeom>
          <a:noFill/>
          <a:ln>
            <a:noFill/>
          </a:ln>
        </p:spPr>
        <p:txBody>
          <a:bodyPr spcFirstLastPara="1" wrap="square" lIns="0" tIns="16125" rIns="0" bIns="0" anchor="t" anchorCtr="0">
            <a:noAutofit/>
          </a:bodyPr>
          <a:lstStyle/>
          <a:p>
            <a:pPr marL="25400" marR="0" lvl="0" indent="0" algn="l" rtl="0">
              <a:lnSpc>
                <a:spcPct val="100000"/>
              </a:lnSpc>
              <a:spcBef>
                <a:spcPts val="0"/>
              </a:spcBef>
              <a:spcAft>
                <a:spcPts val="0"/>
              </a:spcAft>
              <a:buNone/>
            </a:pPr>
            <a:r>
              <a:rPr lang="en" sz="500">
                <a:latin typeface="Arial"/>
                <a:ea typeface="Arial"/>
                <a:cs typeface="Arial"/>
                <a:sym typeface="Arial"/>
              </a:rPr>
              <a:t>40</a:t>
            </a:r>
            <a:endParaRPr sz="500">
              <a:latin typeface="Arial"/>
              <a:ea typeface="Arial"/>
              <a:cs typeface="Arial"/>
              <a:sym typeface="Arial"/>
            </a:endParaRPr>
          </a:p>
        </p:txBody>
      </p:sp>
      <p:sp>
        <p:nvSpPr>
          <p:cNvPr id="620" name="Google Shape;620;p64"/>
          <p:cNvSpPr txBox="1"/>
          <p:nvPr/>
        </p:nvSpPr>
        <p:spPr>
          <a:xfrm rot="-5400000">
            <a:off x="1685349" y="2132517"/>
            <a:ext cx="95320" cy="119653"/>
          </a:xfrm>
          <a:prstGeom prst="rect">
            <a:avLst/>
          </a:prstGeom>
          <a:noFill/>
          <a:ln>
            <a:noFill/>
          </a:ln>
        </p:spPr>
        <p:txBody>
          <a:bodyPr spcFirstLastPara="1" wrap="square" lIns="0" tIns="16125" rIns="0" bIns="0" anchor="t" anchorCtr="0">
            <a:noAutofit/>
          </a:bodyPr>
          <a:lstStyle/>
          <a:p>
            <a:pPr marL="25400" marR="0" lvl="0" indent="0" algn="l" rtl="0">
              <a:lnSpc>
                <a:spcPct val="100000"/>
              </a:lnSpc>
              <a:spcBef>
                <a:spcPts val="0"/>
              </a:spcBef>
              <a:spcAft>
                <a:spcPts val="0"/>
              </a:spcAft>
              <a:buNone/>
            </a:pPr>
            <a:r>
              <a:rPr lang="en" sz="500">
                <a:latin typeface="Arial"/>
                <a:ea typeface="Arial"/>
                <a:cs typeface="Arial"/>
                <a:sym typeface="Arial"/>
              </a:rPr>
              <a:t>60</a:t>
            </a:r>
            <a:endParaRPr sz="500">
              <a:latin typeface="Arial"/>
              <a:ea typeface="Arial"/>
              <a:cs typeface="Arial"/>
              <a:sym typeface="Arial"/>
            </a:endParaRPr>
          </a:p>
        </p:txBody>
      </p:sp>
      <p:sp>
        <p:nvSpPr>
          <p:cNvPr id="621" name="Google Shape;621;p64"/>
          <p:cNvSpPr txBox="1"/>
          <p:nvPr/>
        </p:nvSpPr>
        <p:spPr>
          <a:xfrm rot="-5400000">
            <a:off x="1685349" y="1958455"/>
            <a:ext cx="95320" cy="119653"/>
          </a:xfrm>
          <a:prstGeom prst="rect">
            <a:avLst/>
          </a:prstGeom>
          <a:noFill/>
          <a:ln>
            <a:noFill/>
          </a:ln>
        </p:spPr>
        <p:txBody>
          <a:bodyPr spcFirstLastPara="1" wrap="square" lIns="0" tIns="16125" rIns="0" bIns="0" anchor="t" anchorCtr="0">
            <a:noAutofit/>
          </a:bodyPr>
          <a:lstStyle/>
          <a:p>
            <a:pPr marL="25400" marR="0" lvl="0" indent="0" algn="l" rtl="0">
              <a:lnSpc>
                <a:spcPct val="100000"/>
              </a:lnSpc>
              <a:spcBef>
                <a:spcPts val="0"/>
              </a:spcBef>
              <a:spcAft>
                <a:spcPts val="0"/>
              </a:spcAft>
              <a:buNone/>
            </a:pPr>
            <a:r>
              <a:rPr lang="en" sz="500">
                <a:latin typeface="Arial"/>
                <a:ea typeface="Arial"/>
                <a:cs typeface="Arial"/>
                <a:sym typeface="Arial"/>
              </a:rPr>
              <a:t>80</a:t>
            </a:r>
            <a:endParaRPr sz="500">
              <a:latin typeface="Arial"/>
              <a:ea typeface="Arial"/>
              <a:cs typeface="Arial"/>
              <a:sym typeface="Arial"/>
            </a:endParaRPr>
          </a:p>
        </p:txBody>
      </p:sp>
      <p:sp>
        <p:nvSpPr>
          <p:cNvPr id="622" name="Google Shape;622;p64"/>
          <p:cNvSpPr txBox="1"/>
          <p:nvPr/>
        </p:nvSpPr>
        <p:spPr>
          <a:xfrm rot="-5400000">
            <a:off x="1671193" y="1784237"/>
            <a:ext cx="123633" cy="119653"/>
          </a:xfrm>
          <a:prstGeom prst="rect">
            <a:avLst/>
          </a:prstGeom>
          <a:noFill/>
          <a:ln>
            <a:noFill/>
          </a:ln>
        </p:spPr>
        <p:txBody>
          <a:bodyPr spcFirstLastPara="1" wrap="square" lIns="0" tIns="16125" rIns="0" bIns="0" anchor="t" anchorCtr="0">
            <a:noAutofit/>
          </a:bodyPr>
          <a:lstStyle/>
          <a:p>
            <a:pPr marL="25400" marR="0" lvl="0" indent="0" algn="l" rtl="0">
              <a:lnSpc>
                <a:spcPct val="100000"/>
              </a:lnSpc>
              <a:spcBef>
                <a:spcPts val="0"/>
              </a:spcBef>
              <a:spcAft>
                <a:spcPts val="0"/>
              </a:spcAft>
              <a:buNone/>
            </a:pPr>
            <a:r>
              <a:rPr lang="en" sz="500">
                <a:latin typeface="Arial"/>
                <a:ea typeface="Arial"/>
                <a:cs typeface="Arial"/>
                <a:sym typeface="Arial"/>
              </a:rPr>
              <a:t>100</a:t>
            </a:r>
            <a:endParaRPr sz="500">
              <a:latin typeface="Arial"/>
              <a:ea typeface="Arial"/>
              <a:cs typeface="Arial"/>
              <a:sym typeface="Arial"/>
            </a:endParaRPr>
          </a:p>
        </p:txBody>
      </p:sp>
      <p:sp>
        <p:nvSpPr>
          <p:cNvPr id="623" name="Google Shape;623;p64"/>
          <p:cNvSpPr txBox="1"/>
          <p:nvPr/>
        </p:nvSpPr>
        <p:spPr>
          <a:xfrm>
            <a:off x="1851687" y="1822423"/>
            <a:ext cx="1022717" cy="581357"/>
          </a:xfrm>
          <a:prstGeom prst="rect">
            <a:avLst/>
          </a:prstGeom>
          <a:solidFill>
            <a:srgbClr val="F9F9F9"/>
          </a:solid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5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5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500">
              <a:latin typeface="Times New Roman"/>
              <a:ea typeface="Times New Roman"/>
              <a:cs typeface="Times New Roman"/>
              <a:sym typeface="Times New Roman"/>
            </a:endParaRPr>
          </a:p>
          <a:p>
            <a:pPr marL="0" marR="0" lvl="0" indent="0" algn="ctr" rtl="0">
              <a:lnSpc>
                <a:spcPct val="100000"/>
              </a:lnSpc>
              <a:spcBef>
                <a:spcPts val="500"/>
              </a:spcBef>
              <a:spcAft>
                <a:spcPts val="0"/>
              </a:spcAft>
              <a:buNone/>
            </a:pPr>
            <a:r>
              <a:rPr lang="en" sz="500">
                <a:latin typeface="Arial"/>
                <a:ea typeface="Arial"/>
                <a:cs typeface="Arial"/>
                <a:sym typeface="Arial"/>
              </a:rPr>
              <a:t>−0.20</a:t>
            </a:r>
            <a:endParaRPr sz="500">
              <a:latin typeface="Arial"/>
              <a:ea typeface="Arial"/>
              <a:cs typeface="Arial"/>
              <a:sym typeface="Arial"/>
            </a:endParaRPr>
          </a:p>
        </p:txBody>
      </p:sp>
      <p:sp>
        <p:nvSpPr>
          <p:cNvPr id="624" name="Google Shape;624;p64"/>
          <p:cNvSpPr txBox="1"/>
          <p:nvPr/>
        </p:nvSpPr>
        <p:spPr>
          <a:xfrm>
            <a:off x="3132619" y="2037071"/>
            <a:ext cx="667537" cy="142508"/>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r>
              <a:rPr lang="en" sz="1000">
                <a:latin typeface="Arial"/>
                <a:ea typeface="Arial"/>
                <a:cs typeface="Arial"/>
                <a:sym typeface="Arial"/>
              </a:rPr>
              <a:t>metro_res</a:t>
            </a:r>
            <a:endParaRPr sz="1000">
              <a:latin typeface="Arial"/>
              <a:ea typeface="Arial"/>
              <a:cs typeface="Arial"/>
              <a:sym typeface="Arial"/>
            </a:endParaRPr>
          </a:p>
        </p:txBody>
      </p:sp>
      <p:sp>
        <p:nvSpPr>
          <p:cNvPr id="625" name="Google Shape;625;p64"/>
          <p:cNvSpPr txBox="1"/>
          <p:nvPr/>
        </p:nvSpPr>
        <p:spPr>
          <a:xfrm>
            <a:off x="1851687" y="2464482"/>
            <a:ext cx="1022717" cy="581357"/>
          </a:xfrm>
          <a:prstGeom prst="rect">
            <a:avLst/>
          </a:prstGeom>
          <a:solidFill>
            <a:srgbClr val="F9F9F9"/>
          </a:solid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900">
              <a:latin typeface="Times New Roman"/>
              <a:ea typeface="Times New Roman"/>
              <a:cs typeface="Times New Roman"/>
              <a:sym typeface="Times New Roman"/>
            </a:endParaRPr>
          </a:p>
          <a:p>
            <a:pPr marL="0" marR="0" lvl="0" indent="0" algn="l" rtl="0">
              <a:lnSpc>
                <a:spcPct val="100000"/>
              </a:lnSpc>
              <a:spcBef>
                <a:spcPts val="100"/>
              </a:spcBef>
              <a:spcAft>
                <a:spcPts val="0"/>
              </a:spcAft>
              <a:buNone/>
            </a:pPr>
            <a:endParaRPr sz="900">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r>
              <a:rPr lang="en" sz="900">
                <a:latin typeface="Arial"/>
                <a:ea typeface="Arial"/>
                <a:cs typeface="Arial"/>
                <a:sym typeface="Arial"/>
              </a:rPr>
              <a:t>−0.31</a:t>
            </a:r>
            <a:endParaRPr sz="900">
              <a:latin typeface="Arial"/>
              <a:ea typeface="Arial"/>
              <a:cs typeface="Arial"/>
              <a:sym typeface="Arial"/>
            </a:endParaRPr>
          </a:p>
        </p:txBody>
      </p:sp>
      <p:sp>
        <p:nvSpPr>
          <p:cNvPr id="626" name="Google Shape;626;p64"/>
          <p:cNvSpPr txBox="1"/>
          <p:nvPr/>
        </p:nvSpPr>
        <p:spPr>
          <a:xfrm>
            <a:off x="2955245" y="2464482"/>
            <a:ext cx="1022717" cy="581357"/>
          </a:xfrm>
          <a:prstGeom prst="rect">
            <a:avLst/>
          </a:prstGeom>
          <a:solidFill>
            <a:srgbClr val="F9F9F9"/>
          </a:solid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100">
              <a:latin typeface="Times New Roman"/>
              <a:ea typeface="Times New Roman"/>
              <a:cs typeface="Times New Roman"/>
              <a:sym typeface="Times New Roman"/>
            </a:endParaRPr>
          </a:p>
          <a:p>
            <a:pPr marL="292100" marR="0" lvl="0" indent="-12700" algn="l" rtl="0">
              <a:lnSpc>
                <a:spcPct val="100000"/>
              </a:lnSpc>
              <a:spcBef>
                <a:spcPts val="900"/>
              </a:spcBef>
              <a:spcAft>
                <a:spcPts val="0"/>
              </a:spcAft>
              <a:buNone/>
            </a:pPr>
            <a:r>
              <a:rPr lang="en" sz="1000">
                <a:latin typeface="Arial"/>
                <a:ea typeface="Arial"/>
                <a:cs typeface="Arial"/>
                <a:sym typeface="Arial"/>
              </a:rPr>
              <a:t>−0.34</a:t>
            </a:r>
            <a:endParaRPr sz="1000">
              <a:latin typeface="Arial"/>
              <a:ea typeface="Arial"/>
              <a:cs typeface="Arial"/>
              <a:sym typeface="Arial"/>
            </a:endParaRPr>
          </a:p>
        </p:txBody>
      </p:sp>
      <p:sp>
        <p:nvSpPr>
          <p:cNvPr id="627" name="Google Shape;627;p64"/>
          <p:cNvSpPr txBox="1"/>
          <p:nvPr/>
        </p:nvSpPr>
        <p:spPr>
          <a:xfrm>
            <a:off x="4384756" y="2687220"/>
            <a:ext cx="371554" cy="142508"/>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r>
              <a:rPr lang="en" sz="1000">
                <a:latin typeface="Arial"/>
                <a:ea typeface="Arial"/>
                <a:cs typeface="Arial"/>
                <a:sym typeface="Arial"/>
              </a:rPr>
              <a:t>white</a:t>
            </a:r>
            <a:endParaRPr sz="1000">
              <a:latin typeface="Arial"/>
              <a:ea typeface="Arial"/>
              <a:cs typeface="Arial"/>
              <a:sym typeface="Arial"/>
            </a:endParaRPr>
          </a:p>
        </p:txBody>
      </p:sp>
      <p:sp>
        <p:nvSpPr>
          <p:cNvPr id="628" name="Google Shape;628;p64"/>
          <p:cNvSpPr txBox="1"/>
          <p:nvPr/>
        </p:nvSpPr>
        <p:spPr>
          <a:xfrm rot="-5400000">
            <a:off x="7139696" y="2706504"/>
            <a:ext cx="548325" cy="119653"/>
          </a:xfrm>
          <a:prstGeom prst="rect">
            <a:avLst/>
          </a:prstGeom>
          <a:noFill/>
          <a:ln>
            <a:noFill/>
          </a:ln>
        </p:spPr>
        <p:txBody>
          <a:bodyPr spcFirstLastPara="1" wrap="square" lIns="0" tIns="16125" rIns="0" bIns="0" anchor="t" anchorCtr="0">
            <a:noAutofit/>
          </a:bodyPr>
          <a:lstStyle/>
          <a:p>
            <a:pPr marL="25400" marR="0" lvl="0" indent="0" algn="l" rtl="0">
              <a:lnSpc>
                <a:spcPct val="100000"/>
              </a:lnSpc>
              <a:spcBef>
                <a:spcPts val="0"/>
              </a:spcBef>
              <a:spcAft>
                <a:spcPts val="0"/>
              </a:spcAft>
              <a:buNone/>
            </a:pPr>
            <a:r>
              <a:rPr lang="en" sz="500">
                <a:latin typeface="Arial"/>
                <a:ea typeface="Arial"/>
                <a:cs typeface="Arial"/>
                <a:sym typeface="Arial"/>
              </a:rPr>
              <a:t>30       50       70       90</a:t>
            </a:r>
            <a:endParaRPr sz="500">
              <a:latin typeface="Arial"/>
              <a:ea typeface="Arial"/>
              <a:cs typeface="Arial"/>
              <a:sym typeface="Arial"/>
            </a:endParaRPr>
          </a:p>
        </p:txBody>
      </p:sp>
      <p:sp>
        <p:nvSpPr>
          <p:cNvPr id="629" name="Google Shape;629;p64"/>
          <p:cNvSpPr/>
          <p:nvPr/>
        </p:nvSpPr>
        <p:spPr>
          <a:xfrm>
            <a:off x="1810986" y="3564846"/>
            <a:ext cx="41564" cy="0"/>
          </a:xfrm>
          <a:custGeom>
            <a:avLst/>
            <a:gdLst/>
            <a:ahLst/>
            <a:cxnLst/>
            <a:rect l="l" t="t" r="r" b="b"/>
            <a:pathLst>
              <a:path w="120000" h="120000" extrusionOk="0">
                <a:moveTo>
                  <a:pt x="117508"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30" name="Google Shape;630;p64"/>
          <p:cNvSpPr/>
          <p:nvPr/>
        </p:nvSpPr>
        <p:spPr>
          <a:xfrm>
            <a:off x="1810986" y="3384361"/>
            <a:ext cx="41564" cy="0"/>
          </a:xfrm>
          <a:custGeom>
            <a:avLst/>
            <a:gdLst/>
            <a:ahLst/>
            <a:cxnLst/>
            <a:rect l="l" t="t" r="r" b="b"/>
            <a:pathLst>
              <a:path w="120000" h="120000" extrusionOk="0">
                <a:moveTo>
                  <a:pt x="117508"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31" name="Google Shape;631;p64"/>
          <p:cNvSpPr/>
          <p:nvPr/>
        </p:nvSpPr>
        <p:spPr>
          <a:xfrm>
            <a:off x="1810986" y="3203814"/>
            <a:ext cx="41564" cy="0"/>
          </a:xfrm>
          <a:custGeom>
            <a:avLst/>
            <a:gdLst/>
            <a:ahLst/>
            <a:cxnLst/>
            <a:rect l="l" t="t" r="r" b="b"/>
            <a:pathLst>
              <a:path w="120000" h="120000" extrusionOk="0">
                <a:moveTo>
                  <a:pt x="117508" y="0"/>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32" name="Google Shape;632;p64"/>
          <p:cNvSpPr txBox="1"/>
          <p:nvPr/>
        </p:nvSpPr>
        <p:spPr>
          <a:xfrm rot="-5400000">
            <a:off x="1685349" y="3505241"/>
            <a:ext cx="95320" cy="119653"/>
          </a:xfrm>
          <a:prstGeom prst="rect">
            <a:avLst/>
          </a:prstGeom>
          <a:noFill/>
          <a:ln>
            <a:noFill/>
          </a:ln>
        </p:spPr>
        <p:txBody>
          <a:bodyPr spcFirstLastPara="1" wrap="square" lIns="0" tIns="16125" rIns="0" bIns="0" anchor="t" anchorCtr="0">
            <a:noAutofit/>
          </a:bodyPr>
          <a:lstStyle/>
          <a:p>
            <a:pPr marL="25400" marR="0" lvl="0" indent="0" algn="l" rtl="0">
              <a:lnSpc>
                <a:spcPct val="100000"/>
              </a:lnSpc>
              <a:spcBef>
                <a:spcPts val="0"/>
              </a:spcBef>
              <a:spcAft>
                <a:spcPts val="0"/>
              </a:spcAft>
              <a:buNone/>
            </a:pPr>
            <a:r>
              <a:rPr lang="en" sz="500">
                <a:latin typeface="Arial"/>
                <a:ea typeface="Arial"/>
                <a:cs typeface="Arial"/>
                <a:sym typeface="Arial"/>
              </a:rPr>
              <a:t>80</a:t>
            </a:r>
            <a:endParaRPr sz="500">
              <a:latin typeface="Arial"/>
              <a:ea typeface="Arial"/>
              <a:cs typeface="Arial"/>
              <a:sym typeface="Arial"/>
            </a:endParaRPr>
          </a:p>
        </p:txBody>
      </p:sp>
      <p:sp>
        <p:nvSpPr>
          <p:cNvPr id="633" name="Google Shape;633;p64"/>
          <p:cNvSpPr txBox="1"/>
          <p:nvPr/>
        </p:nvSpPr>
        <p:spPr>
          <a:xfrm rot="-5400000">
            <a:off x="1685349" y="3324695"/>
            <a:ext cx="95320" cy="119653"/>
          </a:xfrm>
          <a:prstGeom prst="rect">
            <a:avLst/>
          </a:prstGeom>
          <a:noFill/>
          <a:ln>
            <a:noFill/>
          </a:ln>
        </p:spPr>
        <p:txBody>
          <a:bodyPr spcFirstLastPara="1" wrap="square" lIns="0" tIns="16125" rIns="0" bIns="0" anchor="t" anchorCtr="0">
            <a:noAutofit/>
          </a:bodyPr>
          <a:lstStyle/>
          <a:p>
            <a:pPr marL="25400" marR="0" lvl="0" indent="0" algn="l" rtl="0">
              <a:lnSpc>
                <a:spcPct val="100000"/>
              </a:lnSpc>
              <a:spcBef>
                <a:spcPts val="0"/>
              </a:spcBef>
              <a:spcAft>
                <a:spcPts val="0"/>
              </a:spcAft>
              <a:buNone/>
            </a:pPr>
            <a:r>
              <a:rPr lang="en" sz="500">
                <a:latin typeface="Arial"/>
                <a:ea typeface="Arial"/>
                <a:cs typeface="Arial"/>
                <a:sym typeface="Arial"/>
              </a:rPr>
              <a:t>85</a:t>
            </a:r>
            <a:endParaRPr sz="500">
              <a:latin typeface="Arial"/>
              <a:ea typeface="Arial"/>
              <a:cs typeface="Arial"/>
              <a:sym typeface="Arial"/>
            </a:endParaRPr>
          </a:p>
        </p:txBody>
      </p:sp>
      <p:sp>
        <p:nvSpPr>
          <p:cNvPr id="634" name="Google Shape;634;p64"/>
          <p:cNvSpPr txBox="1"/>
          <p:nvPr/>
        </p:nvSpPr>
        <p:spPr>
          <a:xfrm rot="-5400000">
            <a:off x="1685349" y="3144212"/>
            <a:ext cx="95320" cy="119653"/>
          </a:xfrm>
          <a:prstGeom prst="rect">
            <a:avLst/>
          </a:prstGeom>
          <a:noFill/>
          <a:ln>
            <a:noFill/>
          </a:ln>
        </p:spPr>
        <p:txBody>
          <a:bodyPr spcFirstLastPara="1" wrap="square" lIns="0" tIns="16125" rIns="0" bIns="0" anchor="t" anchorCtr="0">
            <a:noAutofit/>
          </a:bodyPr>
          <a:lstStyle/>
          <a:p>
            <a:pPr marL="25400" marR="0" lvl="0" indent="0" algn="l" rtl="0">
              <a:lnSpc>
                <a:spcPct val="100000"/>
              </a:lnSpc>
              <a:spcBef>
                <a:spcPts val="0"/>
              </a:spcBef>
              <a:spcAft>
                <a:spcPts val="0"/>
              </a:spcAft>
              <a:buNone/>
            </a:pPr>
            <a:r>
              <a:rPr lang="en" sz="500">
                <a:latin typeface="Arial"/>
                <a:ea typeface="Arial"/>
                <a:cs typeface="Arial"/>
                <a:sym typeface="Arial"/>
              </a:rPr>
              <a:t>90</a:t>
            </a:r>
            <a:endParaRPr sz="500">
              <a:latin typeface="Arial"/>
              <a:ea typeface="Arial"/>
              <a:cs typeface="Arial"/>
              <a:sym typeface="Arial"/>
            </a:endParaRPr>
          </a:p>
        </p:txBody>
      </p:sp>
      <p:sp>
        <p:nvSpPr>
          <p:cNvPr id="635" name="Google Shape;635;p64"/>
          <p:cNvSpPr txBox="1"/>
          <p:nvPr/>
        </p:nvSpPr>
        <p:spPr>
          <a:xfrm>
            <a:off x="1851687" y="3106478"/>
            <a:ext cx="1022717" cy="581357"/>
          </a:xfrm>
          <a:prstGeom prst="rect">
            <a:avLst/>
          </a:prstGeom>
          <a:solidFill>
            <a:srgbClr val="F9F9F9"/>
          </a:solidFill>
          <a:ln w="9525" cap="flat" cmpd="sng">
            <a:solidFill>
              <a:srgbClr val="000000"/>
            </a:solidFill>
            <a:prstDash val="solid"/>
            <a:round/>
            <a:headEnd type="none" w="sm" len="sm"/>
            <a:tailEnd type="none" w="sm" len="sm"/>
          </a:ln>
        </p:spPr>
        <p:txBody>
          <a:bodyPr spcFirstLastPara="1" wrap="square" lIns="0" tIns="171950" rIns="0" bIns="0" anchor="t" anchorCtr="0">
            <a:noAutofit/>
          </a:bodyPr>
          <a:lstStyle/>
          <a:p>
            <a:pPr marL="101600" marR="0" lvl="0" indent="-12700" algn="l" rtl="0">
              <a:lnSpc>
                <a:spcPct val="100000"/>
              </a:lnSpc>
              <a:spcBef>
                <a:spcPts val="0"/>
              </a:spcBef>
              <a:spcAft>
                <a:spcPts val="0"/>
              </a:spcAft>
              <a:buNone/>
            </a:pPr>
            <a:r>
              <a:rPr lang="en" sz="2200">
                <a:latin typeface="Arial"/>
                <a:ea typeface="Arial"/>
                <a:cs typeface="Arial"/>
                <a:sym typeface="Arial"/>
              </a:rPr>
              <a:t>−0.75</a:t>
            </a:r>
            <a:endParaRPr sz="2200">
              <a:latin typeface="Arial"/>
              <a:ea typeface="Arial"/>
              <a:cs typeface="Arial"/>
              <a:sym typeface="Arial"/>
            </a:endParaRPr>
          </a:p>
        </p:txBody>
      </p:sp>
      <p:sp>
        <p:nvSpPr>
          <p:cNvPr id="636" name="Google Shape;636;p64"/>
          <p:cNvSpPr txBox="1"/>
          <p:nvPr/>
        </p:nvSpPr>
        <p:spPr>
          <a:xfrm>
            <a:off x="2955245" y="3106478"/>
            <a:ext cx="1022717" cy="581357"/>
          </a:xfrm>
          <a:prstGeom prst="rect">
            <a:avLst/>
          </a:prstGeom>
          <a:solidFill>
            <a:srgbClr val="F9F9F9"/>
          </a:solid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200">
              <a:latin typeface="Times New Roman"/>
              <a:ea typeface="Times New Roman"/>
              <a:cs typeface="Times New Roman"/>
              <a:sym typeface="Times New Roman"/>
            </a:endParaRPr>
          </a:p>
          <a:p>
            <a:pPr marL="0" marR="0" lvl="0" indent="0" algn="l" rtl="0">
              <a:lnSpc>
                <a:spcPct val="100000"/>
              </a:lnSpc>
              <a:spcBef>
                <a:spcPts val="100"/>
              </a:spcBef>
              <a:spcAft>
                <a:spcPts val="0"/>
              </a:spcAft>
              <a:buNone/>
            </a:pPr>
            <a:endParaRPr sz="200">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r>
              <a:rPr lang="en" sz="200">
                <a:latin typeface="Arial"/>
                <a:ea typeface="Arial"/>
                <a:cs typeface="Arial"/>
                <a:sym typeface="Arial"/>
              </a:rPr>
              <a:t>0.018</a:t>
            </a:r>
            <a:endParaRPr sz="200">
              <a:latin typeface="Arial"/>
              <a:ea typeface="Arial"/>
              <a:cs typeface="Arial"/>
              <a:sym typeface="Arial"/>
            </a:endParaRPr>
          </a:p>
        </p:txBody>
      </p:sp>
      <p:sp>
        <p:nvSpPr>
          <p:cNvPr id="637" name="Google Shape;637;p64"/>
          <p:cNvSpPr txBox="1"/>
          <p:nvPr/>
        </p:nvSpPr>
        <p:spPr>
          <a:xfrm>
            <a:off x="4058888" y="3106478"/>
            <a:ext cx="1022717" cy="581357"/>
          </a:xfrm>
          <a:prstGeom prst="rect">
            <a:avLst/>
          </a:prstGeom>
          <a:solidFill>
            <a:srgbClr val="F9F9F9"/>
          </a:solid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70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700">
              <a:latin typeface="Times New Roman"/>
              <a:ea typeface="Times New Roman"/>
              <a:cs typeface="Times New Roman"/>
              <a:sym typeface="Times New Roman"/>
            </a:endParaRPr>
          </a:p>
          <a:p>
            <a:pPr marL="0" marR="0" lvl="0" indent="0" algn="ctr" rtl="0">
              <a:lnSpc>
                <a:spcPct val="100000"/>
              </a:lnSpc>
              <a:spcBef>
                <a:spcPts val="600"/>
              </a:spcBef>
              <a:spcAft>
                <a:spcPts val="0"/>
              </a:spcAft>
              <a:buNone/>
            </a:pPr>
            <a:r>
              <a:rPr lang="en" sz="700">
                <a:latin typeface="Arial"/>
                <a:ea typeface="Arial"/>
                <a:cs typeface="Arial"/>
                <a:sym typeface="Arial"/>
              </a:rPr>
              <a:t>0.24</a:t>
            </a:r>
            <a:endParaRPr sz="700">
              <a:latin typeface="Arial"/>
              <a:ea typeface="Arial"/>
              <a:cs typeface="Arial"/>
              <a:sym typeface="Arial"/>
            </a:endParaRPr>
          </a:p>
        </p:txBody>
      </p:sp>
      <p:sp>
        <p:nvSpPr>
          <p:cNvPr id="638" name="Google Shape;638;p64"/>
          <p:cNvSpPr txBox="1"/>
          <p:nvPr/>
        </p:nvSpPr>
        <p:spPr>
          <a:xfrm>
            <a:off x="5401343" y="3318751"/>
            <a:ext cx="545365" cy="142508"/>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r>
              <a:rPr lang="en" sz="1000">
                <a:latin typeface="Arial"/>
                <a:ea typeface="Arial"/>
                <a:cs typeface="Arial"/>
                <a:sym typeface="Arial"/>
              </a:rPr>
              <a:t>hs_grad</a:t>
            </a:r>
            <a:endParaRPr sz="1000">
              <a:latin typeface="Arial"/>
              <a:ea typeface="Arial"/>
              <a:cs typeface="Arial"/>
              <a:sym typeface="Arial"/>
            </a:endParaRPr>
          </a:p>
        </p:txBody>
      </p:sp>
      <p:sp>
        <p:nvSpPr>
          <p:cNvPr id="639" name="Google Shape;639;p64"/>
          <p:cNvSpPr/>
          <p:nvPr/>
        </p:nvSpPr>
        <p:spPr>
          <a:xfrm>
            <a:off x="1851687" y="3748475"/>
            <a:ext cx="1022717" cy="581357"/>
          </a:xfrm>
          <a:custGeom>
            <a:avLst/>
            <a:gdLst/>
            <a:ahLst/>
            <a:cxnLst/>
            <a:rect l="l" t="t" r="r" b="b"/>
            <a:pathLst>
              <a:path w="120000" h="120000" extrusionOk="0">
                <a:moveTo>
                  <a:pt x="0" y="119926"/>
                </a:moveTo>
                <a:lnTo>
                  <a:pt x="119934" y="119926"/>
                </a:lnTo>
                <a:lnTo>
                  <a:pt x="119934" y="0"/>
                </a:lnTo>
                <a:lnTo>
                  <a:pt x="0" y="0"/>
                </a:lnTo>
                <a:lnTo>
                  <a:pt x="0" y="119926"/>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40" name="Google Shape;640;p64"/>
          <p:cNvSpPr/>
          <p:nvPr/>
        </p:nvSpPr>
        <p:spPr>
          <a:xfrm>
            <a:off x="1920065" y="4329474"/>
            <a:ext cx="916919" cy="0"/>
          </a:xfrm>
          <a:custGeom>
            <a:avLst/>
            <a:gdLst/>
            <a:ahLst/>
            <a:cxnLst/>
            <a:rect l="l" t="t" r="r" b="b"/>
            <a:pathLst>
              <a:path w="120000" h="120000" extrusionOk="0">
                <a:moveTo>
                  <a:pt x="0" y="0"/>
                </a:moveTo>
                <a:lnTo>
                  <a:pt x="119867"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41" name="Google Shape;641;p64"/>
          <p:cNvSpPr/>
          <p:nvPr/>
        </p:nvSpPr>
        <p:spPr>
          <a:xfrm>
            <a:off x="1920065" y="4329474"/>
            <a:ext cx="0" cy="31144"/>
          </a:xfrm>
          <a:custGeom>
            <a:avLst/>
            <a:gdLst/>
            <a:ahLst/>
            <a:cxnLst/>
            <a:rect l="l" t="t" r="r" b="b"/>
            <a:pathLst>
              <a:path w="120000" h="120000" extrusionOk="0">
                <a:moveTo>
                  <a:pt x="0" y="0"/>
                </a:moveTo>
                <a:lnTo>
                  <a:pt x="0" y="117508"/>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42" name="Google Shape;642;p64"/>
          <p:cNvSpPr/>
          <p:nvPr/>
        </p:nvSpPr>
        <p:spPr>
          <a:xfrm>
            <a:off x="2072674" y="4329474"/>
            <a:ext cx="0" cy="31144"/>
          </a:xfrm>
          <a:custGeom>
            <a:avLst/>
            <a:gdLst/>
            <a:ahLst/>
            <a:cxnLst/>
            <a:rect l="l" t="t" r="r" b="b"/>
            <a:pathLst>
              <a:path w="120000" h="120000" extrusionOk="0">
                <a:moveTo>
                  <a:pt x="0" y="0"/>
                </a:moveTo>
                <a:lnTo>
                  <a:pt x="0" y="117508"/>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43" name="Google Shape;643;p64"/>
          <p:cNvSpPr/>
          <p:nvPr/>
        </p:nvSpPr>
        <p:spPr>
          <a:xfrm>
            <a:off x="2225367" y="4329474"/>
            <a:ext cx="0" cy="31144"/>
          </a:xfrm>
          <a:custGeom>
            <a:avLst/>
            <a:gdLst/>
            <a:ahLst/>
            <a:cxnLst/>
            <a:rect l="l" t="t" r="r" b="b"/>
            <a:pathLst>
              <a:path w="120000" h="120000" extrusionOk="0">
                <a:moveTo>
                  <a:pt x="0" y="0"/>
                </a:moveTo>
                <a:lnTo>
                  <a:pt x="0" y="117508"/>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44" name="Google Shape;644;p64"/>
          <p:cNvSpPr/>
          <p:nvPr/>
        </p:nvSpPr>
        <p:spPr>
          <a:xfrm>
            <a:off x="2377976" y="4329474"/>
            <a:ext cx="0" cy="31144"/>
          </a:xfrm>
          <a:custGeom>
            <a:avLst/>
            <a:gdLst/>
            <a:ahLst/>
            <a:cxnLst/>
            <a:rect l="l" t="t" r="r" b="b"/>
            <a:pathLst>
              <a:path w="120000" h="120000" extrusionOk="0">
                <a:moveTo>
                  <a:pt x="0" y="0"/>
                </a:moveTo>
                <a:lnTo>
                  <a:pt x="0" y="117508"/>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45" name="Google Shape;645;p64"/>
          <p:cNvSpPr/>
          <p:nvPr/>
        </p:nvSpPr>
        <p:spPr>
          <a:xfrm>
            <a:off x="2530669" y="4329474"/>
            <a:ext cx="0" cy="31144"/>
          </a:xfrm>
          <a:custGeom>
            <a:avLst/>
            <a:gdLst/>
            <a:ahLst/>
            <a:cxnLst/>
            <a:rect l="l" t="t" r="r" b="b"/>
            <a:pathLst>
              <a:path w="120000" h="120000" extrusionOk="0">
                <a:moveTo>
                  <a:pt x="0" y="0"/>
                </a:moveTo>
                <a:lnTo>
                  <a:pt x="0" y="117508"/>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46" name="Google Shape;646;p64"/>
          <p:cNvSpPr/>
          <p:nvPr/>
        </p:nvSpPr>
        <p:spPr>
          <a:xfrm>
            <a:off x="2683275" y="4329474"/>
            <a:ext cx="0" cy="31144"/>
          </a:xfrm>
          <a:custGeom>
            <a:avLst/>
            <a:gdLst/>
            <a:ahLst/>
            <a:cxnLst/>
            <a:rect l="l" t="t" r="r" b="b"/>
            <a:pathLst>
              <a:path w="120000" h="120000" extrusionOk="0">
                <a:moveTo>
                  <a:pt x="0" y="0"/>
                </a:moveTo>
                <a:lnTo>
                  <a:pt x="0" y="117508"/>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47" name="Google Shape;647;p64"/>
          <p:cNvSpPr/>
          <p:nvPr/>
        </p:nvSpPr>
        <p:spPr>
          <a:xfrm>
            <a:off x="2835969" y="4329474"/>
            <a:ext cx="0" cy="31144"/>
          </a:xfrm>
          <a:custGeom>
            <a:avLst/>
            <a:gdLst/>
            <a:ahLst/>
            <a:cxnLst/>
            <a:rect l="l" t="t" r="r" b="b"/>
            <a:pathLst>
              <a:path w="120000" h="120000" extrusionOk="0">
                <a:moveTo>
                  <a:pt x="0" y="0"/>
                </a:moveTo>
                <a:lnTo>
                  <a:pt x="0" y="117508"/>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48" name="Google Shape;648;p64"/>
          <p:cNvSpPr txBox="1"/>
          <p:nvPr/>
        </p:nvSpPr>
        <p:spPr>
          <a:xfrm>
            <a:off x="1875854" y="4392143"/>
            <a:ext cx="1023977" cy="76445"/>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r>
              <a:rPr lang="en" sz="500">
                <a:latin typeface="Arial"/>
                <a:ea typeface="Arial"/>
                <a:cs typeface="Arial"/>
                <a:sym typeface="Arial"/>
              </a:rPr>
              <a:t>6     8     10    12    14    16  18</a:t>
            </a:r>
            <a:endParaRPr sz="500">
              <a:latin typeface="Arial"/>
              <a:ea typeface="Arial"/>
              <a:cs typeface="Arial"/>
              <a:sym typeface="Arial"/>
            </a:endParaRPr>
          </a:p>
        </p:txBody>
      </p:sp>
      <p:sp>
        <p:nvSpPr>
          <p:cNvPr id="649" name="Google Shape;649;p64"/>
          <p:cNvSpPr txBox="1"/>
          <p:nvPr/>
        </p:nvSpPr>
        <p:spPr>
          <a:xfrm>
            <a:off x="1851687" y="3935646"/>
            <a:ext cx="1022717" cy="394492"/>
          </a:xfrm>
          <a:prstGeom prst="rect">
            <a:avLst/>
          </a:prstGeom>
          <a:noFill/>
          <a:ln>
            <a:noFill/>
          </a:ln>
        </p:spPr>
        <p:txBody>
          <a:bodyPr spcFirstLastPara="1" wrap="square" lIns="0" tIns="0" rIns="0" bIns="0" anchor="t" anchorCtr="0">
            <a:noAutofit/>
          </a:bodyPr>
          <a:lstStyle/>
          <a:p>
            <a:pPr marL="266700" marR="0" lvl="0" indent="-12700" algn="l" rtl="0">
              <a:lnSpc>
                <a:spcPct val="100000"/>
              </a:lnSpc>
              <a:spcBef>
                <a:spcPts val="0"/>
              </a:spcBef>
              <a:spcAft>
                <a:spcPts val="0"/>
              </a:spcAft>
              <a:buNone/>
            </a:pPr>
            <a:r>
              <a:rPr lang="en" sz="1500">
                <a:latin typeface="Arial"/>
                <a:ea typeface="Arial"/>
                <a:cs typeface="Arial"/>
                <a:sym typeface="Arial"/>
              </a:rPr>
              <a:t>0.53</a:t>
            </a:r>
            <a:endParaRPr sz="1500">
              <a:latin typeface="Arial"/>
              <a:ea typeface="Arial"/>
              <a:cs typeface="Arial"/>
              <a:sym typeface="Arial"/>
            </a:endParaRPr>
          </a:p>
        </p:txBody>
      </p:sp>
      <p:sp>
        <p:nvSpPr>
          <p:cNvPr id="650" name="Google Shape;650;p64"/>
          <p:cNvSpPr txBox="1"/>
          <p:nvPr/>
        </p:nvSpPr>
        <p:spPr>
          <a:xfrm>
            <a:off x="2955245" y="3748475"/>
            <a:ext cx="1022717" cy="581357"/>
          </a:xfrm>
          <a:prstGeom prst="rect">
            <a:avLst/>
          </a:prstGeom>
          <a:solidFill>
            <a:srgbClr val="F9F9F9"/>
          </a:solid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900">
              <a:latin typeface="Times New Roman"/>
              <a:ea typeface="Times New Roman"/>
              <a:cs typeface="Times New Roman"/>
              <a:sym typeface="Times New Roman"/>
            </a:endParaRPr>
          </a:p>
          <a:p>
            <a:pPr marL="0" marR="0" lvl="0" indent="0" algn="l" rtl="0">
              <a:lnSpc>
                <a:spcPct val="100000"/>
              </a:lnSpc>
              <a:spcBef>
                <a:spcPts val="100"/>
              </a:spcBef>
              <a:spcAft>
                <a:spcPts val="0"/>
              </a:spcAft>
              <a:buNone/>
            </a:pPr>
            <a:endParaRPr sz="900">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r>
              <a:rPr lang="en" sz="900">
                <a:latin typeface="Arial"/>
                <a:ea typeface="Arial"/>
                <a:cs typeface="Arial"/>
                <a:sym typeface="Arial"/>
              </a:rPr>
              <a:t>0.30</a:t>
            </a:r>
            <a:endParaRPr sz="900">
              <a:latin typeface="Arial"/>
              <a:ea typeface="Arial"/>
              <a:cs typeface="Arial"/>
              <a:sym typeface="Arial"/>
            </a:endParaRPr>
          </a:p>
        </p:txBody>
      </p:sp>
      <p:sp>
        <p:nvSpPr>
          <p:cNvPr id="651" name="Google Shape;651;p64"/>
          <p:cNvSpPr/>
          <p:nvPr/>
        </p:nvSpPr>
        <p:spPr>
          <a:xfrm>
            <a:off x="4058888" y="3748475"/>
            <a:ext cx="1022717" cy="581357"/>
          </a:xfrm>
          <a:custGeom>
            <a:avLst/>
            <a:gdLst/>
            <a:ahLst/>
            <a:cxnLst/>
            <a:rect l="l" t="t" r="r" b="b"/>
            <a:pathLst>
              <a:path w="120000" h="120000" extrusionOk="0">
                <a:moveTo>
                  <a:pt x="0" y="119926"/>
                </a:moveTo>
                <a:lnTo>
                  <a:pt x="119924" y="119926"/>
                </a:lnTo>
                <a:lnTo>
                  <a:pt x="119924" y="0"/>
                </a:lnTo>
                <a:lnTo>
                  <a:pt x="0" y="0"/>
                </a:lnTo>
                <a:lnTo>
                  <a:pt x="0" y="119926"/>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52" name="Google Shape;652;p64"/>
          <p:cNvSpPr/>
          <p:nvPr/>
        </p:nvSpPr>
        <p:spPr>
          <a:xfrm>
            <a:off x="4151173" y="4329474"/>
            <a:ext cx="798526" cy="0"/>
          </a:xfrm>
          <a:custGeom>
            <a:avLst/>
            <a:gdLst/>
            <a:ahLst/>
            <a:cxnLst/>
            <a:rect l="l" t="t" r="r" b="b"/>
            <a:pathLst>
              <a:path w="120000" h="120000" extrusionOk="0">
                <a:moveTo>
                  <a:pt x="0" y="0"/>
                </a:moveTo>
                <a:lnTo>
                  <a:pt x="119856"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53" name="Google Shape;653;p64"/>
          <p:cNvSpPr/>
          <p:nvPr/>
        </p:nvSpPr>
        <p:spPr>
          <a:xfrm>
            <a:off x="4151173" y="4329474"/>
            <a:ext cx="0" cy="31144"/>
          </a:xfrm>
          <a:custGeom>
            <a:avLst/>
            <a:gdLst/>
            <a:ahLst/>
            <a:cxnLst/>
            <a:rect l="l" t="t" r="r" b="b"/>
            <a:pathLst>
              <a:path w="120000" h="120000" extrusionOk="0">
                <a:moveTo>
                  <a:pt x="0" y="0"/>
                </a:moveTo>
                <a:lnTo>
                  <a:pt x="0" y="117508"/>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54" name="Google Shape;654;p64"/>
          <p:cNvSpPr/>
          <p:nvPr/>
        </p:nvSpPr>
        <p:spPr>
          <a:xfrm>
            <a:off x="4284159" y="4329474"/>
            <a:ext cx="0" cy="31144"/>
          </a:xfrm>
          <a:custGeom>
            <a:avLst/>
            <a:gdLst/>
            <a:ahLst/>
            <a:cxnLst/>
            <a:rect l="l" t="t" r="r" b="b"/>
            <a:pathLst>
              <a:path w="120000" h="120000" extrusionOk="0">
                <a:moveTo>
                  <a:pt x="0" y="0"/>
                </a:moveTo>
                <a:lnTo>
                  <a:pt x="0" y="117508"/>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55" name="Google Shape;655;p64"/>
          <p:cNvSpPr/>
          <p:nvPr/>
        </p:nvSpPr>
        <p:spPr>
          <a:xfrm>
            <a:off x="4417059" y="4329474"/>
            <a:ext cx="0" cy="31144"/>
          </a:xfrm>
          <a:custGeom>
            <a:avLst/>
            <a:gdLst/>
            <a:ahLst/>
            <a:cxnLst/>
            <a:rect l="l" t="t" r="r" b="b"/>
            <a:pathLst>
              <a:path w="120000" h="120000" extrusionOk="0">
                <a:moveTo>
                  <a:pt x="0" y="0"/>
                </a:moveTo>
                <a:lnTo>
                  <a:pt x="0" y="117508"/>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56" name="Google Shape;656;p64"/>
          <p:cNvSpPr/>
          <p:nvPr/>
        </p:nvSpPr>
        <p:spPr>
          <a:xfrm>
            <a:off x="4549958" y="4329474"/>
            <a:ext cx="0" cy="31144"/>
          </a:xfrm>
          <a:custGeom>
            <a:avLst/>
            <a:gdLst/>
            <a:ahLst/>
            <a:cxnLst/>
            <a:rect l="l" t="t" r="r" b="b"/>
            <a:pathLst>
              <a:path w="120000" h="120000" extrusionOk="0">
                <a:moveTo>
                  <a:pt x="0" y="0"/>
                </a:moveTo>
                <a:lnTo>
                  <a:pt x="0" y="117508"/>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57" name="Google Shape;657;p64"/>
          <p:cNvSpPr/>
          <p:nvPr/>
        </p:nvSpPr>
        <p:spPr>
          <a:xfrm>
            <a:off x="4682943" y="4329474"/>
            <a:ext cx="0" cy="31144"/>
          </a:xfrm>
          <a:custGeom>
            <a:avLst/>
            <a:gdLst/>
            <a:ahLst/>
            <a:cxnLst/>
            <a:rect l="l" t="t" r="r" b="b"/>
            <a:pathLst>
              <a:path w="120000" h="120000" extrusionOk="0">
                <a:moveTo>
                  <a:pt x="0" y="0"/>
                </a:moveTo>
                <a:lnTo>
                  <a:pt x="0" y="117508"/>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58" name="Google Shape;658;p64"/>
          <p:cNvSpPr/>
          <p:nvPr/>
        </p:nvSpPr>
        <p:spPr>
          <a:xfrm>
            <a:off x="4815844" y="4329474"/>
            <a:ext cx="0" cy="31144"/>
          </a:xfrm>
          <a:custGeom>
            <a:avLst/>
            <a:gdLst/>
            <a:ahLst/>
            <a:cxnLst/>
            <a:rect l="l" t="t" r="r" b="b"/>
            <a:pathLst>
              <a:path w="120000" h="120000" extrusionOk="0">
                <a:moveTo>
                  <a:pt x="0" y="0"/>
                </a:moveTo>
                <a:lnTo>
                  <a:pt x="0" y="117508"/>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59" name="Google Shape;659;p64"/>
          <p:cNvSpPr/>
          <p:nvPr/>
        </p:nvSpPr>
        <p:spPr>
          <a:xfrm>
            <a:off x="4948744" y="4329474"/>
            <a:ext cx="0" cy="31144"/>
          </a:xfrm>
          <a:custGeom>
            <a:avLst/>
            <a:gdLst/>
            <a:ahLst/>
            <a:cxnLst/>
            <a:rect l="l" t="t" r="r" b="b"/>
            <a:pathLst>
              <a:path w="120000" h="120000" extrusionOk="0">
                <a:moveTo>
                  <a:pt x="0" y="0"/>
                </a:moveTo>
                <a:lnTo>
                  <a:pt x="0" y="117508"/>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60" name="Google Shape;660;p64"/>
          <p:cNvSpPr txBox="1"/>
          <p:nvPr/>
        </p:nvSpPr>
        <p:spPr>
          <a:xfrm>
            <a:off x="4058888" y="3891542"/>
            <a:ext cx="1022717" cy="576638"/>
          </a:xfrm>
          <a:prstGeom prst="rect">
            <a:avLst/>
          </a:prstGeom>
          <a:noFill/>
          <a:ln>
            <a:noFill/>
          </a:ln>
        </p:spPr>
        <p:txBody>
          <a:bodyPr spcFirstLastPara="1" wrap="square" lIns="0" tIns="0" rIns="0" bIns="0" anchor="t" anchorCtr="0">
            <a:noAutofit/>
          </a:bodyPr>
          <a:lstStyle/>
          <a:p>
            <a:pPr marL="114300" marR="0" lvl="0" indent="-25400" algn="l" rtl="0">
              <a:lnSpc>
                <a:spcPct val="100000"/>
              </a:lnSpc>
              <a:spcBef>
                <a:spcPts val="0"/>
              </a:spcBef>
              <a:spcAft>
                <a:spcPts val="0"/>
              </a:spcAft>
              <a:buNone/>
            </a:pPr>
            <a:r>
              <a:rPr lang="en" sz="2200">
                <a:latin typeface="Arial"/>
                <a:ea typeface="Arial"/>
                <a:cs typeface="Arial"/>
                <a:sym typeface="Arial"/>
              </a:rPr>
              <a:t>−0.75</a:t>
            </a:r>
            <a:endParaRPr sz="2200">
              <a:latin typeface="Arial"/>
              <a:ea typeface="Arial"/>
              <a:cs typeface="Arial"/>
              <a:sym typeface="Arial"/>
            </a:endParaRPr>
          </a:p>
          <a:p>
            <a:pPr marL="0" marR="0" lvl="0" indent="0" algn="l" rtl="0">
              <a:lnSpc>
                <a:spcPct val="100000"/>
              </a:lnSpc>
              <a:spcBef>
                <a:spcPts val="0"/>
              </a:spcBef>
              <a:spcAft>
                <a:spcPts val="0"/>
              </a:spcAft>
              <a:buNone/>
            </a:pPr>
            <a:endParaRPr sz="1900">
              <a:latin typeface="Times New Roman"/>
              <a:ea typeface="Times New Roman"/>
              <a:cs typeface="Times New Roman"/>
              <a:sym typeface="Times New Roman"/>
            </a:endParaRPr>
          </a:p>
          <a:p>
            <a:pPr marL="50800" marR="0" lvl="0" indent="0" algn="l" rtl="0">
              <a:lnSpc>
                <a:spcPct val="100000"/>
              </a:lnSpc>
              <a:spcBef>
                <a:spcPts val="0"/>
              </a:spcBef>
              <a:spcAft>
                <a:spcPts val="0"/>
              </a:spcAft>
              <a:buNone/>
            </a:pPr>
            <a:r>
              <a:rPr lang="en" sz="500">
                <a:latin typeface="Arial"/>
                <a:ea typeface="Arial"/>
                <a:cs typeface="Arial"/>
                <a:sym typeface="Arial"/>
              </a:rPr>
              <a:t>30         50         70         90</a:t>
            </a:r>
            <a:endParaRPr sz="500">
              <a:latin typeface="Arial"/>
              <a:ea typeface="Arial"/>
              <a:cs typeface="Arial"/>
              <a:sym typeface="Arial"/>
            </a:endParaRPr>
          </a:p>
        </p:txBody>
      </p:sp>
      <p:sp>
        <p:nvSpPr>
          <p:cNvPr id="661" name="Google Shape;661;p64"/>
          <p:cNvSpPr txBox="1"/>
          <p:nvPr/>
        </p:nvSpPr>
        <p:spPr>
          <a:xfrm>
            <a:off x="5162446" y="3748475"/>
            <a:ext cx="1022717" cy="581357"/>
          </a:xfrm>
          <a:prstGeom prst="rect">
            <a:avLst/>
          </a:prstGeom>
          <a:solidFill>
            <a:srgbClr val="F9F9F9"/>
          </a:solidFill>
          <a:ln w="9525" cap="flat" cmpd="sng">
            <a:solidFill>
              <a:srgbClr val="000000"/>
            </a:solidFill>
            <a:prstDash val="solid"/>
            <a:round/>
            <a:headEnd type="none" w="sm" len="sm"/>
            <a:tailEnd type="none" w="sm" len="sm"/>
          </a:ln>
        </p:spPr>
        <p:txBody>
          <a:bodyPr spcFirstLastPara="1" wrap="square" lIns="0" tIns="202000" rIns="0" bIns="0" anchor="t" anchorCtr="0">
            <a:noAutofit/>
          </a:bodyPr>
          <a:lstStyle/>
          <a:p>
            <a:pPr marL="165100" marR="0" lvl="0" indent="0" algn="l" rtl="0">
              <a:lnSpc>
                <a:spcPct val="100000"/>
              </a:lnSpc>
              <a:spcBef>
                <a:spcPts val="0"/>
              </a:spcBef>
              <a:spcAft>
                <a:spcPts val="0"/>
              </a:spcAft>
              <a:buNone/>
            </a:pPr>
            <a:r>
              <a:rPr lang="en" sz="1800">
                <a:latin typeface="Arial"/>
                <a:ea typeface="Arial"/>
                <a:cs typeface="Arial"/>
                <a:sym typeface="Arial"/>
              </a:rPr>
              <a:t>−0.61</a:t>
            </a:r>
            <a:endParaRPr sz="1800">
              <a:latin typeface="Arial"/>
              <a:ea typeface="Arial"/>
              <a:cs typeface="Arial"/>
              <a:sym typeface="Arial"/>
            </a:endParaRPr>
          </a:p>
        </p:txBody>
      </p:sp>
      <p:sp>
        <p:nvSpPr>
          <p:cNvPr id="662" name="Google Shape;662;p64"/>
          <p:cNvSpPr/>
          <p:nvPr/>
        </p:nvSpPr>
        <p:spPr>
          <a:xfrm>
            <a:off x="6266003" y="3748475"/>
            <a:ext cx="1022717" cy="581357"/>
          </a:xfrm>
          <a:custGeom>
            <a:avLst/>
            <a:gdLst/>
            <a:ahLst/>
            <a:cxnLst/>
            <a:rect l="l" t="t" r="r" b="b"/>
            <a:pathLst>
              <a:path w="120000" h="120000" extrusionOk="0">
                <a:moveTo>
                  <a:pt x="0" y="119926"/>
                </a:moveTo>
                <a:lnTo>
                  <a:pt x="119933" y="119926"/>
                </a:lnTo>
                <a:lnTo>
                  <a:pt x="119933" y="0"/>
                </a:lnTo>
                <a:lnTo>
                  <a:pt x="0" y="0"/>
                </a:lnTo>
                <a:lnTo>
                  <a:pt x="0" y="119926"/>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63" name="Google Shape;663;p64"/>
          <p:cNvSpPr/>
          <p:nvPr/>
        </p:nvSpPr>
        <p:spPr>
          <a:xfrm>
            <a:off x="6320929" y="4329474"/>
            <a:ext cx="852684" cy="0"/>
          </a:xfrm>
          <a:custGeom>
            <a:avLst/>
            <a:gdLst/>
            <a:ahLst/>
            <a:cxnLst/>
            <a:rect l="l" t="t" r="r" b="b"/>
            <a:pathLst>
              <a:path w="120000" h="120000" extrusionOk="0">
                <a:moveTo>
                  <a:pt x="0" y="0"/>
                </a:moveTo>
                <a:lnTo>
                  <a:pt x="119997"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64" name="Google Shape;664;p64"/>
          <p:cNvSpPr/>
          <p:nvPr/>
        </p:nvSpPr>
        <p:spPr>
          <a:xfrm>
            <a:off x="6320929" y="4329474"/>
            <a:ext cx="0" cy="31144"/>
          </a:xfrm>
          <a:custGeom>
            <a:avLst/>
            <a:gdLst/>
            <a:ahLst/>
            <a:cxnLst/>
            <a:rect l="l" t="t" r="r" b="b"/>
            <a:pathLst>
              <a:path w="120000" h="120000" extrusionOk="0">
                <a:moveTo>
                  <a:pt x="0" y="0"/>
                </a:moveTo>
                <a:lnTo>
                  <a:pt x="0" y="117508"/>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65" name="Google Shape;665;p64"/>
          <p:cNvSpPr/>
          <p:nvPr/>
        </p:nvSpPr>
        <p:spPr>
          <a:xfrm>
            <a:off x="6491444" y="4329474"/>
            <a:ext cx="0" cy="31144"/>
          </a:xfrm>
          <a:custGeom>
            <a:avLst/>
            <a:gdLst/>
            <a:ahLst/>
            <a:cxnLst/>
            <a:rect l="l" t="t" r="r" b="b"/>
            <a:pathLst>
              <a:path w="120000" h="120000" extrusionOk="0">
                <a:moveTo>
                  <a:pt x="0" y="0"/>
                </a:moveTo>
                <a:lnTo>
                  <a:pt x="0" y="117508"/>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66" name="Google Shape;666;p64"/>
          <p:cNvSpPr/>
          <p:nvPr/>
        </p:nvSpPr>
        <p:spPr>
          <a:xfrm>
            <a:off x="6661962" y="4329474"/>
            <a:ext cx="0" cy="31144"/>
          </a:xfrm>
          <a:custGeom>
            <a:avLst/>
            <a:gdLst/>
            <a:ahLst/>
            <a:cxnLst/>
            <a:rect l="l" t="t" r="r" b="b"/>
            <a:pathLst>
              <a:path w="120000" h="120000" extrusionOk="0">
                <a:moveTo>
                  <a:pt x="0" y="0"/>
                </a:moveTo>
                <a:lnTo>
                  <a:pt x="0" y="117508"/>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67" name="Google Shape;667;p64"/>
          <p:cNvSpPr/>
          <p:nvPr/>
        </p:nvSpPr>
        <p:spPr>
          <a:xfrm>
            <a:off x="6832564" y="4329474"/>
            <a:ext cx="0" cy="31144"/>
          </a:xfrm>
          <a:custGeom>
            <a:avLst/>
            <a:gdLst/>
            <a:ahLst/>
            <a:cxnLst/>
            <a:rect l="l" t="t" r="r" b="b"/>
            <a:pathLst>
              <a:path w="120000" h="120000" extrusionOk="0">
                <a:moveTo>
                  <a:pt x="0" y="0"/>
                </a:moveTo>
                <a:lnTo>
                  <a:pt x="0" y="117508"/>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68" name="Google Shape;668;p64"/>
          <p:cNvSpPr/>
          <p:nvPr/>
        </p:nvSpPr>
        <p:spPr>
          <a:xfrm>
            <a:off x="7003079" y="4329474"/>
            <a:ext cx="0" cy="31144"/>
          </a:xfrm>
          <a:custGeom>
            <a:avLst/>
            <a:gdLst/>
            <a:ahLst/>
            <a:cxnLst/>
            <a:rect l="l" t="t" r="r" b="b"/>
            <a:pathLst>
              <a:path w="120000" h="120000" extrusionOk="0">
                <a:moveTo>
                  <a:pt x="0" y="0"/>
                </a:moveTo>
                <a:lnTo>
                  <a:pt x="0" y="117508"/>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69" name="Google Shape;669;p64"/>
          <p:cNvSpPr/>
          <p:nvPr/>
        </p:nvSpPr>
        <p:spPr>
          <a:xfrm>
            <a:off x="7173596" y="4329474"/>
            <a:ext cx="0" cy="31144"/>
          </a:xfrm>
          <a:custGeom>
            <a:avLst/>
            <a:gdLst/>
            <a:ahLst/>
            <a:cxnLst/>
            <a:rect l="l" t="t" r="r" b="b"/>
            <a:pathLst>
              <a:path w="120000" h="120000" extrusionOk="0">
                <a:moveTo>
                  <a:pt x="0" y="0"/>
                </a:moveTo>
                <a:lnTo>
                  <a:pt x="0" y="117508"/>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70" name="Google Shape;670;p64"/>
          <p:cNvSpPr txBox="1"/>
          <p:nvPr/>
        </p:nvSpPr>
        <p:spPr>
          <a:xfrm>
            <a:off x="6276716" y="4392143"/>
            <a:ext cx="961002" cy="76445"/>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r>
              <a:rPr lang="en" sz="500">
                <a:latin typeface="Arial"/>
                <a:ea typeface="Arial"/>
                <a:cs typeface="Arial"/>
                <a:sym typeface="Arial"/>
              </a:rPr>
              <a:t>8     10     12     14     16   18</a:t>
            </a:r>
            <a:endParaRPr sz="500">
              <a:latin typeface="Arial"/>
              <a:ea typeface="Arial"/>
              <a:cs typeface="Arial"/>
              <a:sym typeface="Arial"/>
            </a:endParaRPr>
          </a:p>
        </p:txBody>
      </p:sp>
      <p:sp>
        <p:nvSpPr>
          <p:cNvPr id="671" name="Google Shape;671;p64"/>
          <p:cNvSpPr/>
          <p:nvPr/>
        </p:nvSpPr>
        <p:spPr>
          <a:xfrm>
            <a:off x="7288159" y="3813643"/>
            <a:ext cx="0" cy="485093"/>
          </a:xfrm>
          <a:custGeom>
            <a:avLst/>
            <a:gdLst/>
            <a:ahLst/>
            <a:cxnLst/>
            <a:rect l="l" t="t" r="r" b="b"/>
            <a:pathLst>
              <a:path w="120000" h="120000" extrusionOk="0">
                <a:moveTo>
                  <a:pt x="0" y="119884"/>
                </a:moveTo>
                <a:lnTo>
                  <a:pt x="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72" name="Google Shape;672;p64"/>
          <p:cNvSpPr/>
          <p:nvPr/>
        </p:nvSpPr>
        <p:spPr>
          <a:xfrm>
            <a:off x="7288159" y="4298270"/>
            <a:ext cx="41564" cy="0"/>
          </a:xfrm>
          <a:custGeom>
            <a:avLst/>
            <a:gdLst/>
            <a:ahLst/>
            <a:cxnLst/>
            <a:rect l="l" t="t" r="r" b="b"/>
            <a:pathLst>
              <a:path w="120000" h="120000" extrusionOk="0">
                <a:moveTo>
                  <a:pt x="0" y="0"/>
                </a:moveTo>
                <a:lnTo>
                  <a:pt x="117514"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73" name="Google Shape;673;p64"/>
          <p:cNvSpPr/>
          <p:nvPr/>
        </p:nvSpPr>
        <p:spPr>
          <a:xfrm>
            <a:off x="7288159" y="4201319"/>
            <a:ext cx="41564" cy="0"/>
          </a:xfrm>
          <a:custGeom>
            <a:avLst/>
            <a:gdLst/>
            <a:ahLst/>
            <a:cxnLst/>
            <a:rect l="l" t="t" r="r" b="b"/>
            <a:pathLst>
              <a:path w="120000" h="120000" extrusionOk="0">
                <a:moveTo>
                  <a:pt x="0" y="0"/>
                </a:moveTo>
                <a:lnTo>
                  <a:pt x="117514"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74" name="Google Shape;674;p64"/>
          <p:cNvSpPr/>
          <p:nvPr/>
        </p:nvSpPr>
        <p:spPr>
          <a:xfrm>
            <a:off x="7288159" y="4104432"/>
            <a:ext cx="41564" cy="0"/>
          </a:xfrm>
          <a:custGeom>
            <a:avLst/>
            <a:gdLst/>
            <a:ahLst/>
            <a:cxnLst/>
            <a:rect l="l" t="t" r="r" b="b"/>
            <a:pathLst>
              <a:path w="120000" h="120000" extrusionOk="0">
                <a:moveTo>
                  <a:pt x="0" y="0"/>
                </a:moveTo>
                <a:lnTo>
                  <a:pt x="117514"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75" name="Google Shape;675;p64"/>
          <p:cNvSpPr/>
          <p:nvPr/>
        </p:nvSpPr>
        <p:spPr>
          <a:xfrm>
            <a:off x="7288159" y="4007482"/>
            <a:ext cx="41564" cy="0"/>
          </a:xfrm>
          <a:custGeom>
            <a:avLst/>
            <a:gdLst/>
            <a:ahLst/>
            <a:cxnLst/>
            <a:rect l="l" t="t" r="r" b="b"/>
            <a:pathLst>
              <a:path w="120000" h="120000" extrusionOk="0">
                <a:moveTo>
                  <a:pt x="0" y="0"/>
                </a:moveTo>
                <a:lnTo>
                  <a:pt x="117514"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76" name="Google Shape;676;p64"/>
          <p:cNvSpPr/>
          <p:nvPr/>
        </p:nvSpPr>
        <p:spPr>
          <a:xfrm>
            <a:off x="7288159" y="3910530"/>
            <a:ext cx="41564" cy="0"/>
          </a:xfrm>
          <a:custGeom>
            <a:avLst/>
            <a:gdLst/>
            <a:ahLst/>
            <a:cxnLst/>
            <a:rect l="l" t="t" r="r" b="b"/>
            <a:pathLst>
              <a:path w="120000" h="120000" extrusionOk="0">
                <a:moveTo>
                  <a:pt x="0" y="0"/>
                </a:moveTo>
                <a:lnTo>
                  <a:pt x="117514"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77" name="Google Shape;677;p64"/>
          <p:cNvSpPr/>
          <p:nvPr/>
        </p:nvSpPr>
        <p:spPr>
          <a:xfrm>
            <a:off x="7288159" y="3813643"/>
            <a:ext cx="41564" cy="0"/>
          </a:xfrm>
          <a:custGeom>
            <a:avLst/>
            <a:gdLst/>
            <a:ahLst/>
            <a:cxnLst/>
            <a:rect l="l" t="t" r="r" b="b"/>
            <a:pathLst>
              <a:path w="120000" h="120000" extrusionOk="0">
                <a:moveTo>
                  <a:pt x="0" y="0"/>
                </a:moveTo>
                <a:lnTo>
                  <a:pt x="117514"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78" name="Google Shape;678;p64"/>
          <p:cNvSpPr txBox="1"/>
          <p:nvPr/>
        </p:nvSpPr>
        <p:spPr>
          <a:xfrm rot="-5400000">
            <a:off x="7131202" y="3989036"/>
            <a:ext cx="565313" cy="119653"/>
          </a:xfrm>
          <a:prstGeom prst="rect">
            <a:avLst/>
          </a:prstGeom>
          <a:noFill/>
          <a:ln>
            <a:noFill/>
          </a:ln>
        </p:spPr>
        <p:txBody>
          <a:bodyPr spcFirstLastPara="1" wrap="square" lIns="0" tIns="16125" rIns="0" bIns="0" anchor="t" anchorCtr="0">
            <a:noAutofit/>
          </a:bodyPr>
          <a:lstStyle/>
          <a:p>
            <a:pPr marL="25400" marR="0" lvl="0" indent="0" algn="l" rtl="0">
              <a:lnSpc>
                <a:spcPct val="100000"/>
              </a:lnSpc>
              <a:spcBef>
                <a:spcPts val="0"/>
              </a:spcBef>
              <a:spcAft>
                <a:spcPts val="0"/>
              </a:spcAft>
              <a:buNone/>
            </a:pPr>
            <a:r>
              <a:rPr lang="en" sz="500">
                <a:latin typeface="Arial"/>
                <a:ea typeface="Arial"/>
                <a:cs typeface="Arial"/>
                <a:sym typeface="Arial"/>
              </a:rPr>
              <a:t>8    10          14          18</a:t>
            </a:r>
            <a:endParaRPr sz="500">
              <a:latin typeface="Arial"/>
              <a:ea typeface="Arial"/>
              <a:cs typeface="Arial"/>
              <a:sym typeface="Arial"/>
            </a:endParaRPr>
          </a:p>
        </p:txBody>
      </p:sp>
      <p:sp>
        <p:nvSpPr>
          <p:cNvPr id="679" name="Google Shape;679;p64"/>
          <p:cNvSpPr txBox="1">
            <a:spLocks noGrp="1"/>
          </p:cNvSpPr>
          <p:nvPr>
            <p:ph type="sldNum" idx="12"/>
          </p:nvPr>
        </p:nvSpPr>
        <p:spPr>
          <a:xfrm>
            <a:off x="8546894" y="4780387"/>
            <a:ext cx="419413" cy="181202"/>
          </a:xfrm>
          <a:prstGeom prst="rect">
            <a:avLst/>
          </a:prstGeom>
          <a:noFill/>
          <a:ln>
            <a:noFill/>
          </a:ln>
        </p:spPr>
        <p:txBody>
          <a:bodyPr spcFirstLastPara="1" wrap="square" lIns="0" tIns="0" rIns="0" bIns="0" anchor="t" anchorCtr="0">
            <a:noAutofit/>
          </a:bodyPr>
          <a:lstStyle/>
          <a:p>
            <a:pPr marL="139700" marR="0" lvl="0" indent="0" algn="l" rtl="0">
              <a:lnSpc>
                <a:spcPct val="111333"/>
              </a:lnSpc>
              <a:spcBef>
                <a:spcPts val="0"/>
              </a:spcBef>
              <a:spcAft>
                <a:spcPts val="0"/>
              </a:spcAft>
              <a:buNone/>
            </a:pPr>
            <a:r>
              <a:rPr lang="en" sz="1400" b="0" i="0">
                <a:solidFill>
                  <a:srgbClr val="22373A"/>
                </a:solidFill>
                <a:latin typeface="Arial"/>
                <a:ea typeface="Arial"/>
                <a:cs typeface="Arial"/>
                <a:sym typeface="Arial"/>
              </a:rPr>
              <a:t>24</a:t>
            </a:r>
            <a:endParaRPr sz="2500"/>
          </a:p>
        </p:txBody>
      </p:sp>
      <p:sp>
        <p:nvSpPr>
          <p:cNvPr id="680" name="Google Shape;680;p64"/>
          <p:cNvSpPr txBox="1"/>
          <p:nvPr/>
        </p:nvSpPr>
        <p:spPr>
          <a:xfrm>
            <a:off x="6266003" y="3966140"/>
            <a:ext cx="1022717" cy="363348"/>
          </a:xfrm>
          <a:prstGeom prst="rect">
            <a:avLst/>
          </a:prstGeom>
          <a:noFill/>
          <a:ln>
            <a:noFill/>
          </a:ln>
        </p:spPr>
        <p:txBody>
          <a:bodyPr spcFirstLastPara="1" wrap="square" lIns="0" tIns="0" rIns="0" bIns="0" anchor="t" anchorCtr="0">
            <a:noAutofit/>
          </a:bodyPr>
          <a:lstStyle/>
          <a:p>
            <a:pPr marL="76200" marR="0" lvl="0" indent="-12700" algn="l" rtl="0">
              <a:lnSpc>
                <a:spcPct val="100000"/>
              </a:lnSpc>
              <a:spcBef>
                <a:spcPts val="0"/>
              </a:spcBef>
              <a:spcAft>
                <a:spcPts val="0"/>
              </a:spcAft>
              <a:buNone/>
            </a:pPr>
            <a:r>
              <a:rPr lang="en" sz="1000">
                <a:latin typeface="Arial"/>
                <a:ea typeface="Arial"/>
                <a:cs typeface="Arial"/>
                <a:sym typeface="Arial"/>
              </a:rPr>
              <a:t>female_house</a:t>
            </a:r>
            <a:endParaRPr sz="1000">
              <a:latin typeface="Arial"/>
              <a:ea typeface="Arial"/>
              <a:cs typeface="Arial"/>
              <a:sym typeface="Arial"/>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9"/>
          <p:cNvSpPr txBox="1">
            <a:spLocks noGrp="1"/>
          </p:cNvSpPr>
          <p:nvPr>
            <p:ph type="title"/>
          </p:nvPr>
        </p:nvSpPr>
        <p:spPr>
          <a:xfrm>
            <a:off x="203107" y="127124"/>
            <a:ext cx="8737800" cy="298200"/>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r>
              <a:rPr lang="en"/>
              <a:t>Poverty vs. region (east, west)</a:t>
            </a:r>
            <a:endParaRPr sz="2500"/>
          </a:p>
        </p:txBody>
      </p:sp>
      <p:sp>
        <p:nvSpPr>
          <p:cNvPr id="133" name="Google Shape;133;p29"/>
          <p:cNvSpPr txBox="1"/>
          <p:nvPr/>
        </p:nvSpPr>
        <p:spPr>
          <a:xfrm>
            <a:off x="966100" y="1418222"/>
            <a:ext cx="7254600" cy="3379200"/>
          </a:xfrm>
          <a:prstGeom prst="rect">
            <a:avLst/>
          </a:prstGeom>
          <a:noFill/>
          <a:ln>
            <a:noFill/>
          </a:ln>
        </p:spPr>
        <p:txBody>
          <a:bodyPr spcFirstLastPara="1" wrap="square" lIns="0" tIns="0" rIns="0" bIns="0" anchor="t" anchorCtr="0">
            <a:noAutofit/>
          </a:bodyPr>
          <a:lstStyle/>
          <a:p>
            <a:pPr marL="457200" marR="0" lvl="0" indent="-349250" algn="l" rtl="0">
              <a:lnSpc>
                <a:spcPct val="100000"/>
              </a:lnSpc>
              <a:spcBef>
                <a:spcPts val="1000"/>
              </a:spcBef>
              <a:spcAft>
                <a:spcPts val="0"/>
              </a:spcAft>
              <a:buSzPts val="1900"/>
              <a:buFont typeface="Rambla"/>
              <a:buChar char="●"/>
            </a:pPr>
            <a:r>
              <a:rPr lang="en" sz="1900" dirty="0">
                <a:latin typeface="Rambla"/>
                <a:ea typeface="Rambla"/>
                <a:cs typeface="Rambla"/>
                <a:sym typeface="Rambla"/>
              </a:rPr>
              <a:t>Explanatory variable: region, </a:t>
            </a:r>
            <a:r>
              <a:rPr lang="en" sz="1900" dirty="0">
                <a:solidFill>
                  <a:srgbClr val="3D85C6"/>
                </a:solidFill>
                <a:latin typeface="Rambla"/>
                <a:ea typeface="Rambla"/>
                <a:cs typeface="Rambla"/>
                <a:sym typeface="Rambla"/>
              </a:rPr>
              <a:t>reference level</a:t>
            </a:r>
            <a:r>
              <a:rPr lang="en" sz="1900" dirty="0">
                <a:latin typeface="Rambla"/>
                <a:ea typeface="Rambla"/>
                <a:cs typeface="Rambla"/>
                <a:sym typeface="Rambla"/>
              </a:rPr>
              <a:t>: east</a:t>
            </a:r>
            <a:endParaRPr sz="1900" dirty="0">
              <a:latin typeface="Rambla"/>
              <a:ea typeface="Rambla"/>
              <a:cs typeface="Rambla"/>
              <a:sym typeface="Rambla"/>
            </a:endParaRPr>
          </a:p>
          <a:p>
            <a:pPr marL="457200" marR="0" lvl="0" indent="-349250" algn="l" rtl="0">
              <a:lnSpc>
                <a:spcPct val="100000"/>
              </a:lnSpc>
              <a:spcBef>
                <a:spcPts val="0"/>
              </a:spcBef>
              <a:spcAft>
                <a:spcPts val="0"/>
              </a:spcAft>
              <a:buSzPts val="1900"/>
              <a:buFont typeface="Rambla"/>
              <a:buChar char="●"/>
            </a:pPr>
            <a:r>
              <a:rPr lang="en" sz="1900" dirty="0">
                <a:solidFill>
                  <a:srgbClr val="3D85C6"/>
                </a:solidFill>
                <a:latin typeface="Rambla"/>
                <a:ea typeface="Rambla"/>
                <a:cs typeface="Rambla"/>
                <a:sym typeface="Rambla"/>
              </a:rPr>
              <a:t>Intercept</a:t>
            </a:r>
            <a:r>
              <a:rPr lang="en" sz="1900" dirty="0">
                <a:latin typeface="Rambla"/>
                <a:ea typeface="Rambla"/>
                <a:cs typeface="Rambla"/>
                <a:sym typeface="Rambla"/>
              </a:rPr>
              <a:t>: The estimated average poverty percentage in eastern states is 11.17%</a:t>
            </a:r>
            <a:endParaRPr sz="1900" dirty="0">
              <a:latin typeface="Rambla"/>
              <a:ea typeface="Rambla"/>
              <a:cs typeface="Rambla"/>
              <a:sym typeface="Rambla"/>
            </a:endParaRPr>
          </a:p>
          <a:p>
            <a:pPr marL="914400" marR="0" lvl="1" indent="-349250" algn="l" rtl="0">
              <a:lnSpc>
                <a:spcPct val="100000"/>
              </a:lnSpc>
              <a:spcBef>
                <a:spcPts val="0"/>
              </a:spcBef>
              <a:spcAft>
                <a:spcPts val="0"/>
              </a:spcAft>
              <a:buSzPts val="1900"/>
              <a:buFont typeface="Rambla"/>
              <a:buChar char="○"/>
            </a:pPr>
            <a:r>
              <a:rPr lang="en" sz="1900" dirty="0">
                <a:latin typeface="Rambla"/>
                <a:ea typeface="Rambla"/>
                <a:cs typeface="Rambla"/>
                <a:sym typeface="Rambla"/>
              </a:rPr>
              <a:t>This is the value we get if we plug in </a:t>
            </a:r>
            <a:r>
              <a:rPr lang="en" sz="1900" b="1" dirty="0">
                <a:solidFill>
                  <a:srgbClr val="E69138"/>
                </a:solidFill>
                <a:latin typeface="Rambla"/>
                <a:ea typeface="Rambla"/>
                <a:cs typeface="Rambla"/>
                <a:sym typeface="Rambla"/>
              </a:rPr>
              <a:t>0</a:t>
            </a:r>
            <a:r>
              <a:rPr lang="en" sz="1900" dirty="0">
                <a:latin typeface="Rambla"/>
                <a:ea typeface="Rambla"/>
                <a:cs typeface="Rambla"/>
                <a:sym typeface="Rambla"/>
              </a:rPr>
              <a:t> for the explanatory variable</a:t>
            </a:r>
            <a:endParaRPr sz="1900" dirty="0">
              <a:latin typeface="Rambla"/>
              <a:ea typeface="Rambla"/>
              <a:cs typeface="Rambla"/>
              <a:sym typeface="Rambla"/>
            </a:endParaRPr>
          </a:p>
          <a:p>
            <a:pPr marL="457200" marR="0" lvl="0" indent="-349250" algn="l" rtl="0">
              <a:lnSpc>
                <a:spcPct val="100000"/>
              </a:lnSpc>
              <a:spcBef>
                <a:spcPts val="0"/>
              </a:spcBef>
              <a:spcAft>
                <a:spcPts val="0"/>
              </a:spcAft>
              <a:buSzPts val="1900"/>
              <a:buFont typeface="Rambla"/>
              <a:buChar char="●"/>
            </a:pPr>
            <a:r>
              <a:rPr lang="en" sz="1900" dirty="0">
                <a:solidFill>
                  <a:srgbClr val="3D85C6"/>
                </a:solidFill>
                <a:latin typeface="Rambla"/>
                <a:ea typeface="Rambla"/>
                <a:cs typeface="Rambla"/>
                <a:sym typeface="Rambla"/>
              </a:rPr>
              <a:t>Slope</a:t>
            </a:r>
            <a:r>
              <a:rPr lang="en" sz="1900" dirty="0">
                <a:latin typeface="Rambla"/>
                <a:ea typeface="Rambla"/>
                <a:cs typeface="Rambla"/>
                <a:sym typeface="Rambla"/>
              </a:rPr>
              <a:t>: The estimated average poverty percentage in western states is 0.38% higher than eastern states.</a:t>
            </a:r>
            <a:endParaRPr sz="1900" dirty="0">
              <a:latin typeface="Rambla"/>
              <a:ea typeface="Rambla"/>
              <a:cs typeface="Rambla"/>
              <a:sym typeface="Rambla"/>
            </a:endParaRPr>
          </a:p>
          <a:p>
            <a:pPr marL="914400" marR="0" lvl="1" indent="-349250" algn="l" rtl="0">
              <a:lnSpc>
                <a:spcPct val="100000"/>
              </a:lnSpc>
              <a:spcBef>
                <a:spcPts val="0"/>
              </a:spcBef>
              <a:spcAft>
                <a:spcPts val="0"/>
              </a:spcAft>
              <a:buSzPts val="1900"/>
              <a:buFont typeface="Rambla"/>
              <a:buChar char="○"/>
            </a:pPr>
            <a:r>
              <a:rPr lang="en" sz="1900" dirty="0">
                <a:latin typeface="Rambla"/>
                <a:ea typeface="Rambla"/>
                <a:cs typeface="Rambla"/>
                <a:sym typeface="Rambla"/>
              </a:rPr>
              <a:t>Then, the estimated average poverty percentage in western states is 11.17 + 0.38 = 11.55%.</a:t>
            </a:r>
            <a:endParaRPr sz="1900" dirty="0">
              <a:latin typeface="Rambla"/>
              <a:ea typeface="Rambla"/>
              <a:cs typeface="Rambla"/>
              <a:sym typeface="Rambla"/>
            </a:endParaRPr>
          </a:p>
          <a:p>
            <a:pPr marL="914400" marR="0" lvl="1" indent="-349250" algn="l" rtl="0">
              <a:lnSpc>
                <a:spcPct val="100000"/>
              </a:lnSpc>
              <a:spcBef>
                <a:spcPts val="0"/>
              </a:spcBef>
              <a:spcAft>
                <a:spcPts val="0"/>
              </a:spcAft>
              <a:buSzPts val="1900"/>
              <a:buFont typeface="Rambla"/>
              <a:buChar char="○"/>
            </a:pPr>
            <a:r>
              <a:rPr lang="en" sz="1900" dirty="0">
                <a:latin typeface="Rambla"/>
                <a:ea typeface="Rambla"/>
                <a:cs typeface="Rambla"/>
                <a:sym typeface="Rambla"/>
              </a:rPr>
              <a:t>This is the value we get if we plug in </a:t>
            </a:r>
            <a:r>
              <a:rPr lang="en" sz="1900" b="1" dirty="0">
                <a:solidFill>
                  <a:srgbClr val="E69138"/>
                </a:solidFill>
                <a:latin typeface="Rambla"/>
                <a:ea typeface="Rambla"/>
                <a:cs typeface="Rambla"/>
                <a:sym typeface="Rambla"/>
              </a:rPr>
              <a:t>1</a:t>
            </a:r>
            <a:r>
              <a:rPr lang="en" sz="1900" dirty="0">
                <a:latin typeface="Rambla"/>
                <a:ea typeface="Rambla"/>
                <a:cs typeface="Rambla"/>
                <a:sym typeface="Rambla"/>
              </a:rPr>
              <a:t> for the explanatory variable</a:t>
            </a:r>
            <a:endParaRPr sz="1900" dirty="0">
              <a:latin typeface="Rambla"/>
              <a:ea typeface="Rambla"/>
              <a:cs typeface="Rambla"/>
              <a:sym typeface="Rambla"/>
            </a:endParaRPr>
          </a:p>
        </p:txBody>
      </p:sp>
      <p:sp>
        <p:nvSpPr>
          <p:cNvPr id="134" name="Google Shape;134;p29"/>
          <p:cNvSpPr txBox="1"/>
          <p:nvPr/>
        </p:nvSpPr>
        <p:spPr>
          <a:xfrm>
            <a:off x="8784159" y="4770638"/>
            <a:ext cx="157500" cy="193500"/>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r>
              <a:rPr lang="en" sz="1400">
                <a:solidFill>
                  <a:srgbClr val="22373A"/>
                </a:solidFill>
                <a:latin typeface="Arial"/>
                <a:ea typeface="Arial"/>
                <a:cs typeface="Arial"/>
                <a:sym typeface="Arial"/>
              </a:rPr>
              <a:t>2</a:t>
            </a:r>
            <a:endParaRPr sz="1400">
              <a:latin typeface="Arial"/>
              <a:ea typeface="Arial"/>
              <a:cs typeface="Arial"/>
              <a:sym typeface="Arial"/>
            </a:endParaRPr>
          </a:p>
        </p:txBody>
      </p:sp>
      <p:pic>
        <p:nvPicPr>
          <p:cNvPr id="135" name="Google Shape;135;p29"/>
          <p:cNvPicPr preferRelativeResize="0"/>
          <p:nvPr/>
        </p:nvPicPr>
        <p:blipFill>
          <a:blip r:embed="rId3">
            <a:alphaModFix/>
          </a:blip>
          <a:stretch>
            <a:fillRect/>
          </a:stretch>
        </p:blipFill>
        <p:spPr>
          <a:xfrm>
            <a:off x="1885528" y="775122"/>
            <a:ext cx="3930826" cy="5284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2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3">
                                            <p:txEl>
                                              <p:pRg st="0" end="0"/>
                                            </p:txEl>
                                          </p:spTgt>
                                        </p:tgtEl>
                                        <p:attrNameLst>
                                          <p:attrName>style.visibility</p:attrName>
                                        </p:attrNameLst>
                                      </p:cBhvr>
                                      <p:to>
                                        <p:strVal val="visible"/>
                                      </p:to>
                                    </p:set>
                                    <p:animEffect transition="in" filter="fade">
                                      <p:cBhvr>
                                        <p:cTn id="7" dur="1"/>
                                        <p:tgtEl>
                                          <p:spTgt spid="13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3">
                                            <p:txEl>
                                              <p:pRg st="1" end="1"/>
                                            </p:txEl>
                                          </p:spTgt>
                                        </p:tgtEl>
                                        <p:attrNameLst>
                                          <p:attrName>style.visibility</p:attrName>
                                        </p:attrNameLst>
                                      </p:cBhvr>
                                      <p:to>
                                        <p:strVal val="visible"/>
                                      </p:to>
                                    </p:set>
                                    <p:animEffect transition="in" filter="fade">
                                      <p:cBhvr>
                                        <p:cTn id="12" dur="1"/>
                                        <p:tgtEl>
                                          <p:spTgt spid="13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3">
                                            <p:txEl>
                                              <p:pRg st="2" end="2"/>
                                            </p:txEl>
                                          </p:spTgt>
                                        </p:tgtEl>
                                        <p:attrNameLst>
                                          <p:attrName>style.visibility</p:attrName>
                                        </p:attrNameLst>
                                      </p:cBhvr>
                                      <p:to>
                                        <p:strVal val="visible"/>
                                      </p:to>
                                    </p:set>
                                    <p:animEffect transition="in" filter="fade">
                                      <p:cBhvr>
                                        <p:cTn id="17" dur="1"/>
                                        <p:tgtEl>
                                          <p:spTgt spid="13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3">
                                            <p:txEl>
                                              <p:pRg st="3" end="3"/>
                                            </p:txEl>
                                          </p:spTgt>
                                        </p:tgtEl>
                                        <p:attrNameLst>
                                          <p:attrName>style.visibility</p:attrName>
                                        </p:attrNameLst>
                                      </p:cBhvr>
                                      <p:to>
                                        <p:strVal val="visible"/>
                                      </p:to>
                                    </p:set>
                                    <p:animEffect transition="in" filter="fade">
                                      <p:cBhvr>
                                        <p:cTn id="22" dur="1"/>
                                        <p:tgtEl>
                                          <p:spTgt spid="13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3">
                                            <p:txEl>
                                              <p:pRg st="4" end="4"/>
                                            </p:txEl>
                                          </p:spTgt>
                                        </p:tgtEl>
                                        <p:attrNameLst>
                                          <p:attrName>style.visibility</p:attrName>
                                        </p:attrNameLst>
                                      </p:cBhvr>
                                      <p:to>
                                        <p:strVal val="visible"/>
                                      </p:to>
                                    </p:set>
                                    <p:animEffect transition="in" filter="fade">
                                      <p:cBhvr>
                                        <p:cTn id="27" dur="1"/>
                                        <p:tgtEl>
                                          <p:spTgt spid="13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3">
                                            <p:txEl>
                                              <p:pRg st="5" end="5"/>
                                            </p:txEl>
                                          </p:spTgt>
                                        </p:tgtEl>
                                        <p:attrNameLst>
                                          <p:attrName>style.visibility</p:attrName>
                                        </p:attrNameLst>
                                      </p:cBhvr>
                                      <p:to>
                                        <p:strVal val="visible"/>
                                      </p:to>
                                    </p:set>
                                    <p:animEffect transition="in" filter="fade">
                                      <p:cBhvr>
                                        <p:cTn id="32" dur="1"/>
                                        <p:tgtEl>
                                          <p:spTgt spid="13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65"/>
          <p:cNvSpPr txBox="1">
            <a:spLocks noGrp="1"/>
          </p:cNvSpPr>
          <p:nvPr>
            <p:ph type="title"/>
          </p:nvPr>
        </p:nvSpPr>
        <p:spPr>
          <a:xfrm>
            <a:off x="203107" y="127124"/>
            <a:ext cx="8737783" cy="298229"/>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r>
              <a:rPr lang="en" sz="2000" b="1" i="0" u="none" strike="noStrike" cap="none">
                <a:solidFill>
                  <a:srgbClr val="F9F9F9"/>
                </a:solidFill>
                <a:latin typeface="Arial"/>
                <a:ea typeface="Arial"/>
                <a:cs typeface="Arial"/>
                <a:sym typeface="Arial"/>
              </a:rPr>
              <a:t>Collinearity between explanatory variables</a:t>
            </a:r>
            <a:endParaRPr sz="2500"/>
          </a:p>
        </p:txBody>
      </p:sp>
      <p:sp>
        <p:nvSpPr>
          <p:cNvPr id="686" name="Google Shape;686;p65"/>
          <p:cNvSpPr/>
          <p:nvPr/>
        </p:nvSpPr>
        <p:spPr>
          <a:xfrm>
            <a:off x="2116243" y="2135429"/>
            <a:ext cx="79349" cy="0"/>
          </a:xfrm>
          <a:custGeom>
            <a:avLst/>
            <a:gdLst/>
            <a:ahLst/>
            <a:cxnLst/>
            <a:rect l="l" t="t" r="r" b="b"/>
            <a:pathLst>
              <a:path w="120000" h="120000" extrusionOk="0">
                <a:moveTo>
                  <a:pt x="0" y="0"/>
                </a:moveTo>
                <a:lnTo>
                  <a:pt x="118437" y="0"/>
                </a:lnTo>
              </a:path>
            </a:pathLst>
          </a:custGeom>
          <a:noFill/>
          <a:ln w="9525" cap="flat" cmpd="sng">
            <a:solidFill>
              <a:srgbClr val="22373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87" name="Google Shape;687;p65"/>
          <p:cNvSpPr/>
          <p:nvPr/>
        </p:nvSpPr>
        <p:spPr>
          <a:xfrm>
            <a:off x="2116243" y="3958266"/>
            <a:ext cx="79349" cy="0"/>
          </a:xfrm>
          <a:custGeom>
            <a:avLst/>
            <a:gdLst/>
            <a:ahLst/>
            <a:cxnLst/>
            <a:rect l="l" t="t" r="r" b="b"/>
            <a:pathLst>
              <a:path w="120000" h="120000" extrusionOk="0">
                <a:moveTo>
                  <a:pt x="0" y="0"/>
                </a:moveTo>
                <a:lnTo>
                  <a:pt x="118437" y="0"/>
                </a:lnTo>
              </a:path>
            </a:pathLst>
          </a:custGeom>
          <a:noFill/>
          <a:ln w="9525" cap="flat" cmpd="sng">
            <a:solidFill>
              <a:srgbClr val="22373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688" name="Google Shape;688;p65"/>
          <p:cNvSpPr txBox="1"/>
          <p:nvPr/>
        </p:nvSpPr>
        <p:spPr>
          <a:xfrm>
            <a:off x="8678108" y="4780387"/>
            <a:ext cx="263236" cy="181202"/>
          </a:xfrm>
          <a:prstGeom prst="rect">
            <a:avLst/>
          </a:prstGeom>
          <a:noFill/>
          <a:ln>
            <a:noFill/>
          </a:ln>
        </p:spPr>
        <p:txBody>
          <a:bodyPr spcFirstLastPara="1" wrap="square" lIns="0" tIns="0" rIns="0" bIns="0" anchor="t" anchorCtr="0">
            <a:noAutofit/>
          </a:bodyPr>
          <a:lstStyle/>
          <a:p>
            <a:pPr marL="25400" marR="0" lvl="0" indent="0" algn="l" rtl="0">
              <a:lnSpc>
                <a:spcPct val="111333"/>
              </a:lnSpc>
              <a:spcBef>
                <a:spcPts val="0"/>
              </a:spcBef>
              <a:spcAft>
                <a:spcPts val="0"/>
              </a:spcAft>
              <a:buNone/>
            </a:pPr>
            <a:r>
              <a:rPr lang="en" sz="1400">
                <a:solidFill>
                  <a:srgbClr val="22373A"/>
                </a:solidFill>
                <a:latin typeface="Arial"/>
                <a:ea typeface="Arial"/>
                <a:cs typeface="Arial"/>
                <a:sym typeface="Arial"/>
              </a:rPr>
              <a:t>25</a:t>
            </a:r>
            <a:endParaRPr sz="1400">
              <a:latin typeface="Arial"/>
              <a:ea typeface="Arial"/>
              <a:cs typeface="Arial"/>
              <a:sym typeface="Arial"/>
            </a:endParaRPr>
          </a:p>
        </p:txBody>
      </p:sp>
      <p:pic>
        <p:nvPicPr>
          <p:cNvPr id="689" name="Google Shape;689;p65"/>
          <p:cNvPicPr preferRelativeResize="0"/>
          <p:nvPr/>
        </p:nvPicPr>
        <p:blipFill>
          <a:blip r:embed="rId3">
            <a:alphaModFix/>
          </a:blip>
          <a:stretch>
            <a:fillRect/>
          </a:stretch>
        </p:blipFill>
        <p:spPr>
          <a:xfrm>
            <a:off x="601200" y="702525"/>
            <a:ext cx="6439124" cy="4259075"/>
          </a:xfrm>
          <a:prstGeom prst="rect">
            <a:avLst/>
          </a:prstGeom>
          <a:noFill/>
          <a:ln>
            <a:noFill/>
          </a:ln>
        </p:spPr>
      </p:pic>
    </p:spTree>
  </p:cSld>
  <p:clrMapOvr>
    <a:masterClrMapping/>
  </p:clrMapOvr>
  <p:transition>
    <p:fade thruBlk="1"/>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66"/>
          <p:cNvSpPr txBox="1"/>
          <p:nvPr/>
        </p:nvSpPr>
        <p:spPr>
          <a:xfrm>
            <a:off x="966089" y="853783"/>
            <a:ext cx="7422256" cy="1191027"/>
          </a:xfrm>
          <a:prstGeom prst="rect">
            <a:avLst/>
          </a:prstGeom>
          <a:noFill/>
          <a:ln>
            <a:noFill/>
          </a:ln>
        </p:spPr>
        <p:txBody>
          <a:bodyPr spcFirstLastPara="1" wrap="square" lIns="0" tIns="0" rIns="0" bIns="0" anchor="t" anchorCtr="0">
            <a:noAutofit/>
          </a:bodyPr>
          <a:lstStyle/>
          <a:p>
            <a:pPr marL="0" marR="12700" lvl="0" indent="0" algn="l" rtl="0">
              <a:lnSpc>
                <a:spcPct val="129800"/>
              </a:lnSpc>
              <a:spcBef>
                <a:spcPts val="0"/>
              </a:spcBef>
              <a:spcAft>
                <a:spcPts val="0"/>
              </a:spcAft>
              <a:buNone/>
            </a:pPr>
            <a:r>
              <a:rPr lang="en" sz="1800" dirty="0">
                <a:solidFill>
                  <a:srgbClr val="22373A"/>
                </a:solidFill>
                <a:latin typeface="Arial"/>
                <a:ea typeface="Arial"/>
                <a:cs typeface="Arial"/>
                <a:sym typeface="Arial"/>
              </a:rPr>
              <a:t>Two predictor variables are said to be collinear when they are  correlated, and this </a:t>
            </a:r>
            <a:r>
              <a:rPr lang="en" sz="1800" i="1" dirty="0">
                <a:solidFill>
                  <a:srgbClr val="0DA5FF"/>
                </a:solidFill>
                <a:latin typeface="Arial"/>
                <a:ea typeface="Arial"/>
                <a:cs typeface="Arial"/>
                <a:sym typeface="Arial"/>
              </a:rPr>
              <a:t>collinearity </a:t>
            </a:r>
            <a:r>
              <a:rPr lang="en" sz="1800" dirty="0">
                <a:solidFill>
                  <a:srgbClr val="22373A"/>
                </a:solidFill>
                <a:latin typeface="Arial"/>
                <a:ea typeface="Arial"/>
                <a:cs typeface="Arial"/>
                <a:sym typeface="Arial"/>
              </a:rPr>
              <a:t>complicates model estimation.</a:t>
            </a:r>
            <a:endParaRPr sz="1800" dirty="0">
              <a:solidFill>
                <a:srgbClr val="22373A"/>
              </a:solidFill>
            </a:endParaRPr>
          </a:p>
          <a:p>
            <a:pPr marL="0" marR="25400" lvl="0" indent="0" algn="l" rtl="0">
              <a:lnSpc>
                <a:spcPct val="115000"/>
              </a:lnSpc>
              <a:spcBef>
                <a:spcPts val="200"/>
              </a:spcBef>
              <a:spcAft>
                <a:spcPts val="0"/>
              </a:spcAft>
              <a:buNone/>
            </a:pPr>
            <a:r>
              <a:rPr lang="en" sz="1400" i="1" dirty="0">
                <a:solidFill>
                  <a:srgbClr val="FF7F00"/>
                </a:solidFill>
                <a:latin typeface="Arial"/>
                <a:ea typeface="Arial"/>
                <a:cs typeface="Arial"/>
                <a:sym typeface="Arial"/>
              </a:rPr>
              <a:t>Remember: </a:t>
            </a:r>
            <a:r>
              <a:rPr lang="en" sz="1400" i="1" dirty="0">
                <a:solidFill>
                  <a:srgbClr val="22373A"/>
                </a:solidFill>
                <a:latin typeface="Arial"/>
                <a:ea typeface="Arial"/>
                <a:cs typeface="Arial"/>
                <a:sym typeface="Arial"/>
              </a:rPr>
              <a:t>Predictors are also called explanatory or </a:t>
            </a:r>
            <a:r>
              <a:rPr lang="en" sz="1400" i="1" u="sng" dirty="0">
                <a:solidFill>
                  <a:srgbClr val="22373A"/>
                </a:solidFill>
                <a:latin typeface="Arial"/>
                <a:ea typeface="Arial"/>
                <a:cs typeface="Arial"/>
                <a:sym typeface="Arial"/>
              </a:rPr>
              <a:t>independent</a:t>
            </a:r>
            <a:r>
              <a:rPr lang="en" sz="1400" i="1" dirty="0">
                <a:solidFill>
                  <a:srgbClr val="22373A"/>
                </a:solidFill>
                <a:latin typeface="Arial"/>
                <a:ea typeface="Arial"/>
                <a:cs typeface="Arial"/>
                <a:sym typeface="Arial"/>
              </a:rPr>
              <a:t> variables. Ideally,  they would be independent of each other.</a:t>
            </a:r>
            <a:endParaRPr sz="1400" dirty="0">
              <a:latin typeface="Arial"/>
              <a:ea typeface="Arial"/>
              <a:cs typeface="Arial"/>
              <a:sym typeface="Arial"/>
            </a:endParaRPr>
          </a:p>
        </p:txBody>
      </p:sp>
      <p:sp>
        <p:nvSpPr>
          <p:cNvPr id="695" name="Google Shape;695;p66"/>
          <p:cNvSpPr txBox="1">
            <a:spLocks noGrp="1"/>
          </p:cNvSpPr>
          <p:nvPr>
            <p:ph type="title"/>
          </p:nvPr>
        </p:nvSpPr>
        <p:spPr>
          <a:xfrm>
            <a:off x="203107" y="127124"/>
            <a:ext cx="8737783" cy="298229"/>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r>
              <a:rPr lang="en" sz="2000" b="1" i="0" u="none" strike="noStrike" cap="none">
                <a:solidFill>
                  <a:srgbClr val="F9F9F9"/>
                </a:solidFill>
                <a:latin typeface="Arial"/>
                <a:ea typeface="Arial"/>
                <a:cs typeface="Arial"/>
                <a:sym typeface="Arial"/>
              </a:rPr>
              <a:t>Collinearity between explanatory variables (cont.)</a:t>
            </a:r>
            <a:endParaRPr sz="2500"/>
          </a:p>
        </p:txBody>
      </p:sp>
      <p:sp>
        <p:nvSpPr>
          <p:cNvPr id="696" name="Google Shape;696;p66"/>
          <p:cNvSpPr txBox="1"/>
          <p:nvPr/>
        </p:nvSpPr>
        <p:spPr>
          <a:xfrm>
            <a:off x="8678108" y="4780387"/>
            <a:ext cx="263236" cy="181202"/>
          </a:xfrm>
          <a:prstGeom prst="rect">
            <a:avLst/>
          </a:prstGeom>
          <a:noFill/>
          <a:ln>
            <a:noFill/>
          </a:ln>
        </p:spPr>
        <p:txBody>
          <a:bodyPr spcFirstLastPara="1" wrap="square" lIns="0" tIns="0" rIns="0" bIns="0" anchor="t" anchorCtr="0">
            <a:noAutofit/>
          </a:bodyPr>
          <a:lstStyle/>
          <a:p>
            <a:pPr marL="25400" marR="0" lvl="0" indent="0" algn="l" rtl="0">
              <a:lnSpc>
                <a:spcPct val="111333"/>
              </a:lnSpc>
              <a:spcBef>
                <a:spcPts val="0"/>
              </a:spcBef>
              <a:spcAft>
                <a:spcPts val="0"/>
              </a:spcAft>
              <a:buNone/>
            </a:pPr>
            <a:r>
              <a:rPr lang="en" sz="1400">
                <a:solidFill>
                  <a:srgbClr val="22373A"/>
                </a:solidFill>
                <a:latin typeface="Arial"/>
                <a:ea typeface="Arial"/>
                <a:cs typeface="Arial"/>
                <a:sym typeface="Arial"/>
              </a:rPr>
              <a:t>26</a:t>
            </a:r>
            <a:endParaRPr sz="1400">
              <a:latin typeface="Arial"/>
              <a:ea typeface="Arial"/>
              <a:cs typeface="Arial"/>
              <a:sym typeface="Arial"/>
            </a:endParaRPr>
          </a:p>
        </p:txBody>
      </p:sp>
    </p:spTree>
  </p:cSld>
  <p:clrMapOvr>
    <a:masterClrMapping/>
  </p:clrMapOvr>
  <p:transition>
    <p:fade thruBlk="1"/>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67"/>
          <p:cNvSpPr txBox="1"/>
          <p:nvPr/>
        </p:nvSpPr>
        <p:spPr>
          <a:xfrm>
            <a:off x="966100" y="853755"/>
            <a:ext cx="7422300" cy="4107900"/>
          </a:xfrm>
          <a:prstGeom prst="rect">
            <a:avLst/>
          </a:prstGeom>
          <a:noFill/>
          <a:ln>
            <a:noFill/>
          </a:ln>
        </p:spPr>
        <p:txBody>
          <a:bodyPr spcFirstLastPara="1" wrap="square" lIns="0" tIns="0" rIns="0" bIns="0" anchor="t" anchorCtr="0">
            <a:noAutofit/>
          </a:bodyPr>
          <a:lstStyle/>
          <a:p>
            <a:pPr marL="0" marR="12700" lvl="0" indent="0" algn="l" rtl="0">
              <a:lnSpc>
                <a:spcPct val="115000"/>
              </a:lnSpc>
              <a:spcBef>
                <a:spcPts val="0"/>
              </a:spcBef>
              <a:spcAft>
                <a:spcPts val="0"/>
              </a:spcAft>
              <a:buNone/>
            </a:pPr>
            <a:r>
              <a:rPr lang="en" sz="1800" dirty="0">
                <a:solidFill>
                  <a:srgbClr val="22373A"/>
                </a:solidFill>
                <a:latin typeface="Arial"/>
                <a:ea typeface="Arial"/>
                <a:cs typeface="Arial"/>
                <a:sym typeface="Arial"/>
              </a:rPr>
              <a:t>Two predictor variables are said to be collinear when they are  correlated, and this </a:t>
            </a:r>
            <a:r>
              <a:rPr lang="en" sz="1800" i="1" dirty="0">
                <a:solidFill>
                  <a:srgbClr val="0DA5FF"/>
                </a:solidFill>
                <a:latin typeface="Arial"/>
                <a:ea typeface="Arial"/>
                <a:cs typeface="Arial"/>
                <a:sym typeface="Arial"/>
              </a:rPr>
              <a:t>collinearity </a:t>
            </a:r>
            <a:r>
              <a:rPr lang="en" sz="1800" dirty="0">
                <a:solidFill>
                  <a:srgbClr val="22373A"/>
                </a:solidFill>
                <a:latin typeface="Arial"/>
                <a:ea typeface="Arial"/>
                <a:cs typeface="Arial"/>
                <a:sym typeface="Arial"/>
              </a:rPr>
              <a:t>complicates model estimation.</a:t>
            </a:r>
            <a:br>
              <a:rPr lang="en" sz="1800" dirty="0">
                <a:solidFill>
                  <a:srgbClr val="22373A"/>
                </a:solidFill>
              </a:rPr>
            </a:br>
            <a:r>
              <a:rPr lang="en" sz="1400" i="1" dirty="0">
                <a:solidFill>
                  <a:srgbClr val="FF7F00"/>
                </a:solidFill>
                <a:latin typeface="Arial"/>
                <a:ea typeface="Arial"/>
                <a:cs typeface="Arial"/>
                <a:sym typeface="Arial"/>
              </a:rPr>
              <a:t>Remember: </a:t>
            </a:r>
            <a:r>
              <a:rPr lang="en" sz="1400" i="1" dirty="0">
                <a:solidFill>
                  <a:srgbClr val="22373A"/>
                </a:solidFill>
                <a:latin typeface="Arial"/>
                <a:ea typeface="Arial"/>
                <a:cs typeface="Arial"/>
                <a:sym typeface="Arial"/>
              </a:rPr>
              <a:t>Predictors are also called explanatory or </a:t>
            </a:r>
            <a:r>
              <a:rPr lang="en" sz="1400" i="1" u="sng" dirty="0">
                <a:solidFill>
                  <a:srgbClr val="22373A"/>
                </a:solidFill>
                <a:latin typeface="Arial"/>
                <a:ea typeface="Arial"/>
                <a:cs typeface="Arial"/>
                <a:sym typeface="Arial"/>
              </a:rPr>
              <a:t>independent</a:t>
            </a:r>
            <a:r>
              <a:rPr lang="en" sz="1400" i="1" dirty="0">
                <a:solidFill>
                  <a:srgbClr val="22373A"/>
                </a:solidFill>
                <a:latin typeface="Arial"/>
                <a:ea typeface="Arial"/>
                <a:cs typeface="Arial"/>
                <a:sym typeface="Arial"/>
              </a:rPr>
              <a:t> variables. Ideally,  they would be independent of each other.</a:t>
            </a:r>
            <a:endParaRPr sz="1400" i="1" dirty="0">
              <a:solidFill>
                <a:srgbClr val="22373A"/>
              </a:solidFill>
              <a:latin typeface="Arial"/>
              <a:ea typeface="Arial"/>
              <a:cs typeface="Arial"/>
              <a:sym typeface="Arial"/>
            </a:endParaRPr>
          </a:p>
          <a:p>
            <a:pPr marL="0" marR="25400" lvl="0" indent="0" algn="l" rtl="0">
              <a:lnSpc>
                <a:spcPct val="115000"/>
              </a:lnSpc>
              <a:spcBef>
                <a:spcPts val="200"/>
              </a:spcBef>
              <a:spcAft>
                <a:spcPts val="0"/>
              </a:spcAft>
              <a:buNone/>
            </a:pPr>
            <a:endParaRPr i="1" dirty="0">
              <a:solidFill>
                <a:srgbClr val="22373A"/>
              </a:solidFill>
            </a:endParaRPr>
          </a:p>
          <a:p>
            <a:pPr marL="0" marR="88900" lvl="0" indent="0" algn="l" rtl="0">
              <a:lnSpc>
                <a:spcPct val="115000"/>
              </a:lnSpc>
              <a:spcBef>
                <a:spcPts val="300"/>
              </a:spcBef>
              <a:spcAft>
                <a:spcPts val="0"/>
              </a:spcAft>
              <a:buNone/>
            </a:pPr>
            <a:r>
              <a:rPr lang="en" sz="1800" dirty="0">
                <a:solidFill>
                  <a:srgbClr val="22373A"/>
                </a:solidFill>
              </a:rPr>
              <a:t>We don’t like adding predictors that are associated with each  other to the model, because often times the addition of such  variable brings nothing to the table. Instead, we prefer the  simplest best model, i.e. </a:t>
            </a:r>
            <a:r>
              <a:rPr lang="en" sz="1800" i="1" dirty="0">
                <a:solidFill>
                  <a:srgbClr val="0DA5FF"/>
                </a:solidFill>
              </a:rPr>
              <a:t>parsimonious </a:t>
            </a:r>
            <a:r>
              <a:rPr lang="en" sz="1800" dirty="0">
                <a:solidFill>
                  <a:srgbClr val="22373A"/>
                </a:solidFill>
              </a:rPr>
              <a:t>model.</a:t>
            </a:r>
            <a:endParaRPr sz="1800" dirty="0">
              <a:solidFill>
                <a:srgbClr val="22373A"/>
              </a:solidFill>
            </a:endParaRPr>
          </a:p>
          <a:p>
            <a:pPr marL="0" marR="88900" lvl="0" indent="0" algn="l" rtl="0">
              <a:lnSpc>
                <a:spcPct val="115000"/>
              </a:lnSpc>
              <a:spcBef>
                <a:spcPts val="300"/>
              </a:spcBef>
              <a:spcAft>
                <a:spcPts val="0"/>
              </a:spcAft>
              <a:buNone/>
            </a:pPr>
            <a:endParaRPr sz="1800" dirty="0">
              <a:solidFill>
                <a:srgbClr val="22373A"/>
              </a:solidFill>
            </a:endParaRPr>
          </a:p>
          <a:p>
            <a:pPr marL="0" marR="88900" lvl="0" indent="0" algn="l" rtl="0">
              <a:lnSpc>
                <a:spcPct val="115000"/>
              </a:lnSpc>
              <a:spcBef>
                <a:spcPts val="300"/>
              </a:spcBef>
              <a:spcAft>
                <a:spcPts val="0"/>
              </a:spcAft>
              <a:buNone/>
            </a:pPr>
            <a:r>
              <a:rPr lang="en" sz="1800" dirty="0">
                <a:solidFill>
                  <a:srgbClr val="22373A"/>
                </a:solidFill>
              </a:rPr>
              <a:t>While it’s impossible to avoid collinearity from arising in observational data, experiments are usually designed to prevent correlation among predictors.</a:t>
            </a:r>
            <a:endParaRPr sz="1800" dirty="0">
              <a:solidFill>
                <a:srgbClr val="22373A"/>
              </a:solidFill>
            </a:endParaRPr>
          </a:p>
          <a:p>
            <a:pPr marL="0" marR="88900" lvl="0" indent="0" algn="l" rtl="0">
              <a:lnSpc>
                <a:spcPct val="129800"/>
              </a:lnSpc>
              <a:spcBef>
                <a:spcPts val="300"/>
              </a:spcBef>
              <a:spcAft>
                <a:spcPts val="0"/>
              </a:spcAft>
              <a:buNone/>
            </a:pPr>
            <a:endParaRPr sz="1800" dirty="0">
              <a:solidFill>
                <a:srgbClr val="22373A"/>
              </a:solidFill>
            </a:endParaRPr>
          </a:p>
        </p:txBody>
      </p:sp>
      <p:sp>
        <p:nvSpPr>
          <p:cNvPr id="702" name="Google Shape;702;p67"/>
          <p:cNvSpPr txBox="1">
            <a:spLocks noGrp="1"/>
          </p:cNvSpPr>
          <p:nvPr>
            <p:ph type="title"/>
          </p:nvPr>
        </p:nvSpPr>
        <p:spPr>
          <a:xfrm>
            <a:off x="203107" y="127124"/>
            <a:ext cx="8737800" cy="298200"/>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r>
              <a:rPr lang="en" sz="2000" b="1" i="0" u="none" strike="noStrike" cap="none">
                <a:solidFill>
                  <a:srgbClr val="F9F9F9"/>
                </a:solidFill>
                <a:latin typeface="Arial"/>
                <a:ea typeface="Arial"/>
                <a:cs typeface="Arial"/>
                <a:sym typeface="Arial"/>
              </a:rPr>
              <a:t>Collinearity between explanatory variables (cont.)</a:t>
            </a:r>
            <a:endParaRPr sz="2500"/>
          </a:p>
        </p:txBody>
      </p:sp>
      <p:sp>
        <p:nvSpPr>
          <p:cNvPr id="703" name="Google Shape;703;p67"/>
          <p:cNvSpPr txBox="1"/>
          <p:nvPr/>
        </p:nvSpPr>
        <p:spPr>
          <a:xfrm>
            <a:off x="8678108" y="4780387"/>
            <a:ext cx="263100" cy="181200"/>
          </a:xfrm>
          <a:prstGeom prst="rect">
            <a:avLst/>
          </a:prstGeom>
          <a:noFill/>
          <a:ln>
            <a:noFill/>
          </a:ln>
        </p:spPr>
        <p:txBody>
          <a:bodyPr spcFirstLastPara="1" wrap="square" lIns="0" tIns="0" rIns="0" bIns="0" anchor="t" anchorCtr="0">
            <a:noAutofit/>
          </a:bodyPr>
          <a:lstStyle/>
          <a:p>
            <a:pPr marL="25400" marR="0" lvl="0" indent="0" algn="l" rtl="0">
              <a:lnSpc>
                <a:spcPct val="111333"/>
              </a:lnSpc>
              <a:spcBef>
                <a:spcPts val="0"/>
              </a:spcBef>
              <a:spcAft>
                <a:spcPts val="0"/>
              </a:spcAft>
              <a:buNone/>
            </a:pPr>
            <a:r>
              <a:rPr lang="en" sz="1400">
                <a:solidFill>
                  <a:srgbClr val="22373A"/>
                </a:solidFill>
                <a:latin typeface="Arial"/>
                <a:ea typeface="Arial"/>
                <a:cs typeface="Arial"/>
                <a:sym typeface="Arial"/>
              </a:rPr>
              <a:t>26</a:t>
            </a:r>
            <a:endParaRPr sz="1400">
              <a:latin typeface="Arial"/>
              <a:ea typeface="Arial"/>
              <a:cs typeface="Arial"/>
              <a:sym typeface="Arial"/>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01">
                                            <p:txEl>
                                              <p:pRg st="0" end="0"/>
                                            </p:txEl>
                                          </p:spTgt>
                                        </p:tgtEl>
                                        <p:attrNameLst>
                                          <p:attrName>style.visibility</p:attrName>
                                        </p:attrNameLst>
                                      </p:cBhvr>
                                      <p:to>
                                        <p:strVal val="visible"/>
                                      </p:to>
                                    </p:set>
                                    <p:animEffect transition="in" filter="fade">
                                      <p:cBhvr>
                                        <p:cTn id="7" dur="1"/>
                                        <p:tgtEl>
                                          <p:spTgt spid="70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01">
                                            <p:txEl>
                                              <p:pRg st="1" end="1"/>
                                            </p:txEl>
                                          </p:spTgt>
                                        </p:tgtEl>
                                        <p:attrNameLst>
                                          <p:attrName>style.visibility</p:attrName>
                                        </p:attrNameLst>
                                      </p:cBhvr>
                                      <p:to>
                                        <p:strVal val="visible"/>
                                      </p:to>
                                    </p:set>
                                    <p:animEffect transition="in" filter="fade">
                                      <p:cBhvr>
                                        <p:cTn id="12" dur="1"/>
                                        <p:tgtEl>
                                          <p:spTgt spid="70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01">
                                            <p:txEl>
                                              <p:pRg st="2" end="2"/>
                                            </p:txEl>
                                          </p:spTgt>
                                        </p:tgtEl>
                                        <p:attrNameLst>
                                          <p:attrName>style.visibility</p:attrName>
                                        </p:attrNameLst>
                                      </p:cBhvr>
                                      <p:to>
                                        <p:strVal val="visible"/>
                                      </p:to>
                                    </p:set>
                                    <p:animEffect transition="in" filter="fade">
                                      <p:cBhvr>
                                        <p:cTn id="17" dur="1"/>
                                        <p:tgtEl>
                                          <p:spTgt spid="70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01">
                                            <p:txEl>
                                              <p:pRg st="3" end="3"/>
                                            </p:txEl>
                                          </p:spTgt>
                                        </p:tgtEl>
                                        <p:attrNameLst>
                                          <p:attrName>style.visibility</p:attrName>
                                        </p:attrNameLst>
                                      </p:cBhvr>
                                      <p:to>
                                        <p:strVal val="visible"/>
                                      </p:to>
                                    </p:set>
                                    <p:animEffect transition="in" filter="fade">
                                      <p:cBhvr>
                                        <p:cTn id="22" dur="1"/>
                                        <p:tgtEl>
                                          <p:spTgt spid="70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01">
                                            <p:txEl>
                                              <p:pRg st="4" end="4"/>
                                            </p:txEl>
                                          </p:spTgt>
                                        </p:tgtEl>
                                        <p:attrNameLst>
                                          <p:attrName>style.visibility</p:attrName>
                                        </p:attrNameLst>
                                      </p:cBhvr>
                                      <p:to>
                                        <p:strVal val="visible"/>
                                      </p:to>
                                    </p:set>
                                    <p:animEffect transition="in" filter="fade">
                                      <p:cBhvr>
                                        <p:cTn id="27" dur="1"/>
                                        <p:tgtEl>
                                          <p:spTgt spid="70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01">
                                            <p:txEl>
                                              <p:pRg st="5" end="5"/>
                                            </p:txEl>
                                          </p:spTgt>
                                        </p:tgtEl>
                                        <p:attrNameLst>
                                          <p:attrName>style.visibility</p:attrName>
                                        </p:attrNameLst>
                                      </p:cBhvr>
                                      <p:to>
                                        <p:strVal val="visible"/>
                                      </p:to>
                                    </p:set>
                                    <p:animEffect transition="in" filter="fade">
                                      <p:cBhvr>
                                        <p:cTn id="32" dur="1"/>
                                        <p:tgtEl>
                                          <p:spTgt spid="70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Shape 707"/>
        <p:cNvGrpSpPr/>
        <p:nvPr/>
      </p:nvGrpSpPr>
      <p:grpSpPr>
        <a:xfrm>
          <a:off x="0" y="0"/>
          <a:ext cx="0" cy="0"/>
          <a:chOff x="0" y="0"/>
          <a:chExt cx="0" cy="0"/>
        </a:xfrm>
      </p:grpSpPr>
      <p:sp>
        <p:nvSpPr>
          <p:cNvPr id="708" name="Google Shape;708;p68"/>
          <p:cNvSpPr/>
          <p:nvPr/>
        </p:nvSpPr>
        <p:spPr>
          <a:xfrm>
            <a:off x="0" y="571202"/>
            <a:ext cx="9140100" cy="4566000"/>
          </a:xfrm>
          <a:custGeom>
            <a:avLst/>
            <a:gdLst/>
            <a:ahLst/>
            <a:cxnLst/>
            <a:rect l="l" t="t" r="r" b="b"/>
            <a:pathLst>
              <a:path w="120000" h="120000" extrusionOk="0">
                <a:moveTo>
                  <a:pt x="0" y="119982"/>
                </a:moveTo>
                <a:lnTo>
                  <a:pt x="119995" y="119982"/>
                </a:lnTo>
                <a:lnTo>
                  <a:pt x="119995" y="0"/>
                </a:lnTo>
                <a:lnTo>
                  <a:pt x="0" y="0"/>
                </a:lnTo>
                <a:lnTo>
                  <a:pt x="0" y="119982"/>
                </a:lnTo>
                <a:close/>
              </a:path>
            </a:pathLst>
          </a:custGeom>
          <a:solidFill>
            <a:srgbClr val="F9F9F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09" name="Google Shape;709;p68"/>
          <p:cNvSpPr/>
          <p:nvPr/>
        </p:nvSpPr>
        <p:spPr>
          <a:xfrm>
            <a:off x="0" y="0"/>
            <a:ext cx="9140100" cy="571800"/>
          </a:xfrm>
          <a:custGeom>
            <a:avLst/>
            <a:gdLst/>
            <a:ahLst/>
            <a:cxnLst/>
            <a:rect l="l" t="t" r="r" b="b"/>
            <a:pathLst>
              <a:path w="120000" h="120000" extrusionOk="0">
                <a:moveTo>
                  <a:pt x="0" y="119853"/>
                </a:moveTo>
                <a:lnTo>
                  <a:pt x="119995" y="119853"/>
                </a:lnTo>
                <a:lnTo>
                  <a:pt x="119995" y="0"/>
                </a:lnTo>
                <a:lnTo>
                  <a:pt x="0" y="0"/>
                </a:lnTo>
                <a:lnTo>
                  <a:pt x="0" y="119853"/>
                </a:lnTo>
                <a:close/>
              </a:path>
            </a:pathLst>
          </a:custGeom>
          <a:solidFill>
            <a:srgbClr val="22373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10" name="Google Shape;710;p68"/>
          <p:cNvSpPr txBox="1">
            <a:spLocks noGrp="1"/>
          </p:cNvSpPr>
          <p:nvPr>
            <p:ph type="title"/>
          </p:nvPr>
        </p:nvSpPr>
        <p:spPr>
          <a:xfrm>
            <a:off x="203107" y="127124"/>
            <a:ext cx="8737800" cy="298200"/>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r>
              <a:rPr lang="en" sz="2200" b="0" i="1" u="none" strike="noStrike" cap="none">
                <a:solidFill>
                  <a:srgbClr val="F9F9F9"/>
                </a:solidFill>
                <a:latin typeface="Times New Roman"/>
                <a:ea typeface="Times New Roman"/>
                <a:cs typeface="Times New Roman"/>
                <a:sym typeface="Times New Roman"/>
              </a:rPr>
              <a:t>R</a:t>
            </a:r>
            <a:r>
              <a:rPr lang="en" sz="2200" b="0" i="0" u="none" strike="noStrike" cap="none" baseline="30000">
                <a:solidFill>
                  <a:srgbClr val="F9F9F9"/>
                </a:solidFill>
                <a:latin typeface="Cambria"/>
                <a:ea typeface="Cambria"/>
                <a:cs typeface="Cambria"/>
                <a:sym typeface="Cambria"/>
              </a:rPr>
              <a:t>2  </a:t>
            </a:r>
            <a:r>
              <a:rPr lang="en" sz="2000" b="1" i="0" u="none" strike="noStrike" cap="none">
                <a:solidFill>
                  <a:srgbClr val="F9F9F9"/>
                </a:solidFill>
                <a:latin typeface="Arial"/>
                <a:ea typeface="Arial"/>
                <a:cs typeface="Arial"/>
                <a:sym typeface="Arial"/>
              </a:rPr>
              <a:t>vs. adjusted </a:t>
            </a:r>
            <a:r>
              <a:rPr lang="en" sz="2200" b="0" i="1" u="none" strike="noStrike" cap="none">
                <a:solidFill>
                  <a:srgbClr val="F9F9F9"/>
                </a:solidFill>
                <a:latin typeface="Times New Roman"/>
                <a:ea typeface="Times New Roman"/>
                <a:cs typeface="Times New Roman"/>
                <a:sym typeface="Times New Roman"/>
              </a:rPr>
              <a:t>R</a:t>
            </a:r>
            <a:r>
              <a:rPr lang="en" sz="2200" b="0" i="0" u="none" strike="noStrike" cap="none" baseline="30000">
                <a:solidFill>
                  <a:srgbClr val="F9F9F9"/>
                </a:solidFill>
                <a:latin typeface="Cambria"/>
                <a:ea typeface="Cambria"/>
                <a:cs typeface="Cambria"/>
                <a:sym typeface="Cambria"/>
              </a:rPr>
              <a:t>2</a:t>
            </a:r>
            <a:endParaRPr sz="2200" b="1" i="0" u="none" strike="noStrike" cap="none" baseline="30000">
              <a:solidFill>
                <a:srgbClr val="F9F9F9"/>
              </a:solidFill>
              <a:latin typeface="Cambria"/>
              <a:ea typeface="Cambria"/>
              <a:cs typeface="Cambria"/>
              <a:sym typeface="Cambria"/>
            </a:endParaRPr>
          </a:p>
        </p:txBody>
      </p:sp>
      <p:sp>
        <p:nvSpPr>
          <p:cNvPr id="711" name="Google Shape;711;p68"/>
          <p:cNvSpPr txBox="1"/>
          <p:nvPr/>
        </p:nvSpPr>
        <p:spPr>
          <a:xfrm>
            <a:off x="966100" y="2476428"/>
            <a:ext cx="6654000" cy="22299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1800" dirty="0"/>
              <a:t>When </a:t>
            </a:r>
            <a:r>
              <a:rPr lang="en" sz="1800" u="sng" dirty="0"/>
              <a:t>any</a:t>
            </a:r>
            <a:r>
              <a:rPr lang="en" sz="1800" dirty="0"/>
              <a:t> variable is added to the model R</a:t>
            </a:r>
            <a:r>
              <a:rPr lang="en" sz="1800" baseline="30000" dirty="0"/>
              <a:t>2</a:t>
            </a:r>
            <a:r>
              <a:rPr lang="en" sz="1800" dirty="0"/>
              <a:t> increases.</a:t>
            </a:r>
            <a:endParaRPr sz="1800" dirty="0"/>
          </a:p>
          <a:p>
            <a:pPr marL="0" marR="0" lvl="0" indent="0" algn="l" rtl="0">
              <a:lnSpc>
                <a:spcPct val="100000"/>
              </a:lnSpc>
              <a:spcBef>
                <a:spcPts val="0"/>
              </a:spcBef>
              <a:spcAft>
                <a:spcPts val="0"/>
              </a:spcAft>
              <a:buNone/>
            </a:pPr>
            <a:endParaRPr sz="1800" dirty="0"/>
          </a:p>
          <a:p>
            <a:pPr marL="0" marR="0" lvl="0" indent="0" algn="l" rtl="0">
              <a:lnSpc>
                <a:spcPct val="100000"/>
              </a:lnSpc>
              <a:spcBef>
                <a:spcPts val="0"/>
              </a:spcBef>
              <a:spcAft>
                <a:spcPts val="0"/>
              </a:spcAft>
              <a:buNone/>
            </a:pPr>
            <a:r>
              <a:rPr lang="en" sz="1800" dirty="0"/>
              <a:t>But if the added variable doesn’t really provide any new information, or is completely unrelated, adjusted R</a:t>
            </a:r>
            <a:r>
              <a:rPr lang="en" sz="1800" baseline="30000" dirty="0">
                <a:solidFill>
                  <a:schemeClr val="dk1"/>
                </a:solidFill>
              </a:rPr>
              <a:t>2</a:t>
            </a:r>
            <a:r>
              <a:rPr lang="en" sz="1800" dirty="0"/>
              <a:t> does not increase.</a:t>
            </a:r>
            <a:endParaRPr sz="1800" dirty="0"/>
          </a:p>
        </p:txBody>
      </p:sp>
      <p:sp>
        <p:nvSpPr>
          <p:cNvPr id="712" name="Google Shape;712;p68"/>
          <p:cNvSpPr txBox="1"/>
          <p:nvPr/>
        </p:nvSpPr>
        <p:spPr>
          <a:xfrm>
            <a:off x="8678108" y="4783312"/>
            <a:ext cx="263100" cy="181200"/>
          </a:xfrm>
          <a:prstGeom prst="rect">
            <a:avLst/>
          </a:prstGeom>
          <a:noFill/>
          <a:ln>
            <a:noFill/>
          </a:ln>
        </p:spPr>
        <p:txBody>
          <a:bodyPr spcFirstLastPara="1" wrap="square" lIns="0" tIns="0" rIns="0" bIns="0" anchor="t" anchorCtr="0">
            <a:noAutofit/>
          </a:bodyPr>
          <a:lstStyle/>
          <a:p>
            <a:pPr marL="25400" marR="0" lvl="0" indent="0" algn="l" rtl="0">
              <a:lnSpc>
                <a:spcPct val="111333"/>
              </a:lnSpc>
              <a:spcBef>
                <a:spcPts val="0"/>
              </a:spcBef>
              <a:spcAft>
                <a:spcPts val="0"/>
              </a:spcAft>
              <a:buNone/>
            </a:pPr>
            <a:r>
              <a:rPr lang="en" sz="1400">
                <a:solidFill>
                  <a:srgbClr val="22373A"/>
                </a:solidFill>
                <a:latin typeface="Arial"/>
                <a:ea typeface="Arial"/>
                <a:cs typeface="Arial"/>
                <a:sym typeface="Arial"/>
              </a:rPr>
              <a:t>27</a:t>
            </a:r>
            <a:endParaRPr sz="1400">
              <a:latin typeface="Arial"/>
              <a:ea typeface="Arial"/>
              <a:cs typeface="Arial"/>
              <a:sym typeface="Arial"/>
            </a:endParaRPr>
          </a:p>
        </p:txBody>
      </p:sp>
      <p:pic>
        <p:nvPicPr>
          <p:cNvPr id="713" name="Google Shape;713;p68"/>
          <p:cNvPicPr preferRelativeResize="0"/>
          <p:nvPr/>
        </p:nvPicPr>
        <p:blipFill>
          <a:blip r:embed="rId3">
            <a:alphaModFix/>
          </a:blip>
          <a:stretch>
            <a:fillRect/>
          </a:stretch>
        </p:blipFill>
        <p:spPr>
          <a:xfrm>
            <a:off x="1733625" y="735410"/>
            <a:ext cx="5118951" cy="1430925"/>
          </a:xfrm>
          <a:prstGeom prst="rect">
            <a:avLst/>
          </a:prstGeom>
          <a:noFill/>
          <a:ln>
            <a:noFill/>
          </a:ln>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1">
                                            <p:txEl>
                                              <p:pRg st="0" end="0"/>
                                            </p:txEl>
                                          </p:spTgt>
                                        </p:tgtEl>
                                        <p:attrNameLst>
                                          <p:attrName>style.visibility</p:attrName>
                                        </p:attrNameLst>
                                      </p:cBhvr>
                                      <p:to>
                                        <p:strVal val="visible"/>
                                      </p:to>
                                    </p:set>
                                    <p:animEffect transition="in" filter="fade">
                                      <p:cBhvr>
                                        <p:cTn id="7" dur="1"/>
                                        <p:tgtEl>
                                          <p:spTgt spid="7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11">
                                            <p:txEl>
                                              <p:pRg st="1" end="1"/>
                                            </p:txEl>
                                          </p:spTgt>
                                        </p:tgtEl>
                                        <p:attrNameLst>
                                          <p:attrName>style.visibility</p:attrName>
                                        </p:attrNameLst>
                                      </p:cBhvr>
                                      <p:to>
                                        <p:strVal val="visible"/>
                                      </p:to>
                                    </p:set>
                                    <p:animEffect transition="in" filter="fade">
                                      <p:cBhvr>
                                        <p:cTn id="12" dur="1"/>
                                        <p:tgtEl>
                                          <p:spTgt spid="7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11">
                                            <p:txEl>
                                              <p:pRg st="2" end="2"/>
                                            </p:txEl>
                                          </p:spTgt>
                                        </p:tgtEl>
                                        <p:attrNameLst>
                                          <p:attrName>style.visibility</p:attrName>
                                        </p:attrNameLst>
                                      </p:cBhvr>
                                      <p:to>
                                        <p:strVal val="visible"/>
                                      </p:to>
                                    </p:set>
                                    <p:animEffect transition="in" filter="fade">
                                      <p:cBhvr>
                                        <p:cTn id="17" dur="1"/>
                                        <p:tgtEl>
                                          <p:spTgt spid="7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Shape 717"/>
        <p:cNvGrpSpPr/>
        <p:nvPr/>
      </p:nvGrpSpPr>
      <p:grpSpPr>
        <a:xfrm>
          <a:off x="0" y="0"/>
          <a:ext cx="0" cy="0"/>
          <a:chOff x="0" y="0"/>
          <a:chExt cx="0" cy="0"/>
        </a:xfrm>
      </p:grpSpPr>
      <p:sp>
        <p:nvSpPr>
          <p:cNvPr id="718" name="Google Shape;718;p69"/>
          <p:cNvSpPr/>
          <p:nvPr/>
        </p:nvSpPr>
        <p:spPr>
          <a:xfrm>
            <a:off x="0" y="571202"/>
            <a:ext cx="9140100" cy="4566000"/>
          </a:xfrm>
          <a:custGeom>
            <a:avLst/>
            <a:gdLst/>
            <a:ahLst/>
            <a:cxnLst/>
            <a:rect l="l" t="t" r="r" b="b"/>
            <a:pathLst>
              <a:path w="120000" h="120000" extrusionOk="0">
                <a:moveTo>
                  <a:pt x="0" y="119982"/>
                </a:moveTo>
                <a:lnTo>
                  <a:pt x="119995" y="119982"/>
                </a:lnTo>
                <a:lnTo>
                  <a:pt x="119995" y="0"/>
                </a:lnTo>
                <a:lnTo>
                  <a:pt x="0" y="0"/>
                </a:lnTo>
                <a:lnTo>
                  <a:pt x="0" y="119982"/>
                </a:lnTo>
                <a:close/>
              </a:path>
            </a:pathLst>
          </a:custGeom>
          <a:solidFill>
            <a:srgbClr val="F9F9F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19" name="Google Shape;719;p69"/>
          <p:cNvSpPr/>
          <p:nvPr/>
        </p:nvSpPr>
        <p:spPr>
          <a:xfrm>
            <a:off x="0" y="0"/>
            <a:ext cx="9140100" cy="571800"/>
          </a:xfrm>
          <a:custGeom>
            <a:avLst/>
            <a:gdLst/>
            <a:ahLst/>
            <a:cxnLst/>
            <a:rect l="l" t="t" r="r" b="b"/>
            <a:pathLst>
              <a:path w="120000" h="120000" extrusionOk="0">
                <a:moveTo>
                  <a:pt x="0" y="119853"/>
                </a:moveTo>
                <a:lnTo>
                  <a:pt x="119995" y="119853"/>
                </a:lnTo>
                <a:lnTo>
                  <a:pt x="119995" y="0"/>
                </a:lnTo>
                <a:lnTo>
                  <a:pt x="0" y="0"/>
                </a:lnTo>
                <a:lnTo>
                  <a:pt x="0" y="119853"/>
                </a:lnTo>
                <a:close/>
              </a:path>
            </a:pathLst>
          </a:custGeom>
          <a:solidFill>
            <a:srgbClr val="22373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20" name="Google Shape;720;p69"/>
          <p:cNvSpPr txBox="1">
            <a:spLocks noGrp="1"/>
          </p:cNvSpPr>
          <p:nvPr>
            <p:ph type="title"/>
          </p:nvPr>
        </p:nvSpPr>
        <p:spPr>
          <a:xfrm>
            <a:off x="203107" y="127124"/>
            <a:ext cx="8737800" cy="298200"/>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r>
              <a:rPr lang="en" sz="2200" b="0" i="1" u="none" strike="noStrike" cap="none">
                <a:solidFill>
                  <a:srgbClr val="F9F9F9"/>
                </a:solidFill>
                <a:latin typeface="Times New Roman"/>
                <a:ea typeface="Times New Roman"/>
                <a:cs typeface="Times New Roman"/>
                <a:sym typeface="Times New Roman"/>
              </a:rPr>
              <a:t>R</a:t>
            </a:r>
            <a:r>
              <a:rPr lang="en" sz="2200" b="0" i="0" u="none" strike="noStrike" cap="none" baseline="30000">
                <a:solidFill>
                  <a:srgbClr val="F9F9F9"/>
                </a:solidFill>
                <a:latin typeface="Cambria"/>
                <a:ea typeface="Cambria"/>
                <a:cs typeface="Cambria"/>
                <a:sym typeface="Cambria"/>
              </a:rPr>
              <a:t>2  </a:t>
            </a:r>
            <a:r>
              <a:rPr lang="en" sz="2000" b="1" i="0" u="none" strike="noStrike" cap="none">
                <a:solidFill>
                  <a:srgbClr val="F9F9F9"/>
                </a:solidFill>
                <a:latin typeface="Arial"/>
                <a:ea typeface="Arial"/>
                <a:cs typeface="Arial"/>
                <a:sym typeface="Arial"/>
              </a:rPr>
              <a:t>vs. adjusted </a:t>
            </a:r>
            <a:r>
              <a:rPr lang="en" sz="2200" b="0" i="1" u="none" strike="noStrike" cap="none">
                <a:solidFill>
                  <a:srgbClr val="F9F9F9"/>
                </a:solidFill>
                <a:latin typeface="Times New Roman"/>
                <a:ea typeface="Times New Roman"/>
                <a:cs typeface="Times New Roman"/>
                <a:sym typeface="Times New Roman"/>
              </a:rPr>
              <a:t>R</a:t>
            </a:r>
            <a:r>
              <a:rPr lang="en" sz="2200" b="0" i="0" u="none" strike="noStrike" cap="none" baseline="30000">
                <a:solidFill>
                  <a:srgbClr val="F9F9F9"/>
                </a:solidFill>
                <a:latin typeface="Cambria"/>
                <a:ea typeface="Cambria"/>
                <a:cs typeface="Cambria"/>
                <a:sym typeface="Cambria"/>
              </a:rPr>
              <a:t>2</a:t>
            </a:r>
            <a:endParaRPr sz="2200" b="1" i="0" u="none" strike="noStrike" cap="none" baseline="30000">
              <a:solidFill>
                <a:srgbClr val="F9F9F9"/>
              </a:solidFill>
              <a:latin typeface="Cambria"/>
              <a:ea typeface="Cambria"/>
              <a:cs typeface="Cambria"/>
              <a:sym typeface="Cambria"/>
            </a:endParaRPr>
          </a:p>
        </p:txBody>
      </p:sp>
      <p:sp>
        <p:nvSpPr>
          <p:cNvPr id="721" name="Google Shape;721;p69"/>
          <p:cNvSpPr txBox="1"/>
          <p:nvPr/>
        </p:nvSpPr>
        <p:spPr>
          <a:xfrm>
            <a:off x="8678108" y="4783312"/>
            <a:ext cx="263100" cy="181200"/>
          </a:xfrm>
          <a:prstGeom prst="rect">
            <a:avLst/>
          </a:prstGeom>
          <a:noFill/>
          <a:ln>
            <a:noFill/>
          </a:ln>
        </p:spPr>
        <p:txBody>
          <a:bodyPr spcFirstLastPara="1" wrap="square" lIns="0" tIns="0" rIns="0" bIns="0" anchor="t" anchorCtr="0">
            <a:noAutofit/>
          </a:bodyPr>
          <a:lstStyle/>
          <a:p>
            <a:pPr marL="25400" marR="0" lvl="0" indent="0" algn="l" rtl="0">
              <a:lnSpc>
                <a:spcPct val="111333"/>
              </a:lnSpc>
              <a:spcBef>
                <a:spcPts val="0"/>
              </a:spcBef>
              <a:spcAft>
                <a:spcPts val="0"/>
              </a:spcAft>
              <a:buNone/>
            </a:pPr>
            <a:r>
              <a:rPr lang="en" sz="1400">
                <a:solidFill>
                  <a:srgbClr val="22373A"/>
                </a:solidFill>
                <a:latin typeface="Arial"/>
                <a:ea typeface="Arial"/>
                <a:cs typeface="Arial"/>
                <a:sym typeface="Arial"/>
              </a:rPr>
              <a:t>27</a:t>
            </a:r>
            <a:endParaRPr sz="1400">
              <a:latin typeface="Arial"/>
              <a:ea typeface="Arial"/>
              <a:cs typeface="Arial"/>
              <a:sym typeface="Arial"/>
            </a:endParaRPr>
          </a:p>
        </p:txBody>
      </p:sp>
      <p:pic>
        <p:nvPicPr>
          <p:cNvPr id="722" name="Google Shape;722;p69"/>
          <p:cNvPicPr preferRelativeResize="0"/>
          <p:nvPr/>
        </p:nvPicPr>
        <p:blipFill rotWithShape="1">
          <a:blip r:embed="rId3">
            <a:alphaModFix/>
          </a:blip>
          <a:srcRect t="17830"/>
          <a:stretch/>
        </p:blipFill>
        <p:spPr>
          <a:xfrm>
            <a:off x="869317" y="1326162"/>
            <a:ext cx="6521100" cy="3457150"/>
          </a:xfrm>
          <a:prstGeom prst="rect">
            <a:avLst/>
          </a:prstGeom>
          <a:noFill/>
          <a:ln>
            <a:noFill/>
          </a:ln>
        </p:spPr>
      </p:pic>
      <p:pic>
        <p:nvPicPr>
          <p:cNvPr id="723" name="Google Shape;723;p69"/>
          <p:cNvPicPr preferRelativeResize="0"/>
          <p:nvPr/>
        </p:nvPicPr>
        <p:blipFill rotWithShape="1">
          <a:blip r:embed="rId3">
            <a:alphaModFix/>
          </a:blip>
          <a:srcRect b="90672"/>
          <a:stretch/>
        </p:blipFill>
        <p:spPr>
          <a:xfrm>
            <a:off x="571775" y="933700"/>
            <a:ext cx="6521100" cy="392449"/>
          </a:xfrm>
          <a:prstGeom prst="rect">
            <a:avLst/>
          </a:prstGeom>
          <a:noFill/>
          <a:ln>
            <a:noFill/>
          </a:ln>
        </p:spPr>
      </p:pic>
    </p:spTree>
  </p:cSld>
  <p:clrMapOvr>
    <a:masterClrMapping/>
  </p:clrMapOvr>
  <p:transition>
    <p:fade thruBlk="1"/>
  </p:transition>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Shape 727"/>
        <p:cNvGrpSpPr/>
        <p:nvPr/>
      </p:nvGrpSpPr>
      <p:grpSpPr>
        <a:xfrm>
          <a:off x="0" y="0"/>
          <a:ext cx="0" cy="0"/>
          <a:chOff x="0" y="0"/>
          <a:chExt cx="0" cy="0"/>
        </a:xfrm>
      </p:grpSpPr>
      <p:sp>
        <p:nvSpPr>
          <p:cNvPr id="728" name="Google Shape;728;p70"/>
          <p:cNvSpPr/>
          <p:nvPr/>
        </p:nvSpPr>
        <p:spPr>
          <a:xfrm>
            <a:off x="0" y="571202"/>
            <a:ext cx="9140100" cy="4566000"/>
          </a:xfrm>
          <a:custGeom>
            <a:avLst/>
            <a:gdLst/>
            <a:ahLst/>
            <a:cxnLst/>
            <a:rect l="l" t="t" r="r" b="b"/>
            <a:pathLst>
              <a:path w="120000" h="120000" extrusionOk="0">
                <a:moveTo>
                  <a:pt x="0" y="119982"/>
                </a:moveTo>
                <a:lnTo>
                  <a:pt x="119995" y="119982"/>
                </a:lnTo>
                <a:lnTo>
                  <a:pt x="119995" y="0"/>
                </a:lnTo>
                <a:lnTo>
                  <a:pt x="0" y="0"/>
                </a:lnTo>
                <a:lnTo>
                  <a:pt x="0" y="119982"/>
                </a:lnTo>
                <a:close/>
              </a:path>
            </a:pathLst>
          </a:custGeom>
          <a:solidFill>
            <a:srgbClr val="F9F9F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29" name="Google Shape;729;p70"/>
          <p:cNvSpPr/>
          <p:nvPr/>
        </p:nvSpPr>
        <p:spPr>
          <a:xfrm>
            <a:off x="0" y="0"/>
            <a:ext cx="9140100" cy="571800"/>
          </a:xfrm>
          <a:custGeom>
            <a:avLst/>
            <a:gdLst/>
            <a:ahLst/>
            <a:cxnLst/>
            <a:rect l="l" t="t" r="r" b="b"/>
            <a:pathLst>
              <a:path w="120000" h="120000" extrusionOk="0">
                <a:moveTo>
                  <a:pt x="0" y="119853"/>
                </a:moveTo>
                <a:lnTo>
                  <a:pt x="119995" y="119853"/>
                </a:lnTo>
                <a:lnTo>
                  <a:pt x="119995" y="0"/>
                </a:lnTo>
                <a:lnTo>
                  <a:pt x="0" y="0"/>
                </a:lnTo>
                <a:lnTo>
                  <a:pt x="0" y="119853"/>
                </a:lnTo>
                <a:close/>
              </a:path>
            </a:pathLst>
          </a:custGeom>
          <a:solidFill>
            <a:srgbClr val="22373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730" name="Google Shape;730;p70"/>
          <p:cNvSpPr txBox="1">
            <a:spLocks noGrp="1"/>
          </p:cNvSpPr>
          <p:nvPr>
            <p:ph type="title"/>
          </p:nvPr>
        </p:nvSpPr>
        <p:spPr>
          <a:xfrm>
            <a:off x="203107" y="127124"/>
            <a:ext cx="8737800" cy="298200"/>
          </a:xfrm>
          <a:prstGeom prst="rect">
            <a:avLst/>
          </a:prstGeom>
          <a:noFill/>
          <a:ln>
            <a:noFill/>
          </a:ln>
        </p:spPr>
        <p:txBody>
          <a:bodyPr spcFirstLastPara="1" wrap="square" lIns="0" tIns="0" rIns="0" bIns="0" anchor="t" anchorCtr="0">
            <a:noAutofit/>
          </a:bodyPr>
          <a:lstStyle/>
          <a:p>
            <a:pPr marL="25400" lvl="0" indent="0" algn="l" rtl="0">
              <a:spcBef>
                <a:spcPts val="0"/>
              </a:spcBef>
              <a:spcAft>
                <a:spcPts val="0"/>
              </a:spcAft>
              <a:buNone/>
            </a:pPr>
            <a:r>
              <a:rPr lang="en"/>
              <a:t>Calculate adjusted </a:t>
            </a:r>
            <a:r>
              <a:rPr lang="en" sz="2200" b="0" i="1">
                <a:latin typeface="Times New Roman"/>
                <a:ea typeface="Times New Roman"/>
                <a:cs typeface="Times New Roman"/>
                <a:sym typeface="Times New Roman"/>
              </a:rPr>
              <a:t>R</a:t>
            </a:r>
            <a:r>
              <a:rPr lang="en" sz="2200" b="0" baseline="30000">
                <a:latin typeface="Cambria"/>
                <a:ea typeface="Cambria"/>
                <a:cs typeface="Cambria"/>
                <a:sym typeface="Cambria"/>
              </a:rPr>
              <a:t>2</a:t>
            </a:r>
            <a:endParaRPr sz="2200" b="0" i="1">
              <a:latin typeface="Times New Roman"/>
              <a:ea typeface="Times New Roman"/>
              <a:cs typeface="Times New Roman"/>
              <a:sym typeface="Times New Roman"/>
            </a:endParaRPr>
          </a:p>
        </p:txBody>
      </p:sp>
      <p:sp>
        <p:nvSpPr>
          <p:cNvPr id="731" name="Google Shape;731;p70"/>
          <p:cNvSpPr txBox="1"/>
          <p:nvPr/>
        </p:nvSpPr>
        <p:spPr>
          <a:xfrm>
            <a:off x="8678108" y="4783312"/>
            <a:ext cx="263100" cy="181200"/>
          </a:xfrm>
          <a:prstGeom prst="rect">
            <a:avLst/>
          </a:prstGeom>
          <a:noFill/>
          <a:ln>
            <a:noFill/>
          </a:ln>
        </p:spPr>
        <p:txBody>
          <a:bodyPr spcFirstLastPara="1" wrap="square" lIns="0" tIns="0" rIns="0" bIns="0" anchor="t" anchorCtr="0">
            <a:noAutofit/>
          </a:bodyPr>
          <a:lstStyle/>
          <a:p>
            <a:pPr marL="25400" marR="0" lvl="0" indent="0" algn="l" rtl="0">
              <a:lnSpc>
                <a:spcPct val="111333"/>
              </a:lnSpc>
              <a:spcBef>
                <a:spcPts val="0"/>
              </a:spcBef>
              <a:spcAft>
                <a:spcPts val="0"/>
              </a:spcAft>
              <a:buNone/>
            </a:pPr>
            <a:r>
              <a:rPr lang="en" sz="1400">
                <a:solidFill>
                  <a:srgbClr val="22373A"/>
                </a:solidFill>
                <a:latin typeface="Arial"/>
                <a:ea typeface="Arial"/>
                <a:cs typeface="Arial"/>
                <a:sym typeface="Arial"/>
              </a:rPr>
              <a:t>27</a:t>
            </a:r>
            <a:endParaRPr sz="1400">
              <a:latin typeface="Arial"/>
              <a:ea typeface="Arial"/>
              <a:cs typeface="Arial"/>
              <a:sym typeface="Arial"/>
            </a:endParaRPr>
          </a:p>
        </p:txBody>
      </p:sp>
      <p:pic>
        <p:nvPicPr>
          <p:cNvPr id="732" name="Google Shape;732;p70"/>
          <p:cNvPicPr preferRelativeResize="0"/>
          <p:nvPr/>
        </p:nvPicPr>
        <p:blipFill rotWithShape="1">
          <a:blip r:embed="rId3">
            <a:alphaModFix/>
          </a:blip>
          <a:srcRect b="58744"/>
          <a:stretch/>
        </p:blipFill>
        <p:spPr>
          <a:xfrm>
            <a:off x="1018275" y="715250"/>
            <a:ext cx="5663174" cy="1753075"/>
          </a:xfrm>
          <a:prstGeom prst="rect">
            <a:avLst/>
          </a:prstGeom>
          <a:noFill/>
          <a:ln>
            <a:noFill/>
          </a:ln>
        </p:spPr>
      </p:pic>
      <p:pic>
        <p:nvPicPr>
          <p:cNvPr id="733" name="Google Shape;733;p70"/>
          <p:cNvPicPr preferRelativeResize="0"/>
          <p:nvPr/>
        </p:nvPicPr>
        <p:blipFill rotWithShape="1">
          <a:blip r:embed="rId3">
            <a:alphaModFix/>
          </a:blip>
          <a:srcRect t="84733" b="8248"/>
          <a:stretch/>
        </p:blipFill>
        <p:spPr>
          <a:xfrm>
            <a:off x="1018275" y="4315876"/>
            <a:ext cx="5663174" cy="298200"/>
          </a:xfrm>
          <a:prstGeom prst="rect">
            <a:avLst/>
          </a:prstGeom>
          <a:noFill/>
          <a:ln>
            <a:noFill/>
          </a:ln>
        </p:spPr>
      </p:pic>
      <p:pic>
        <p:nvPicPr>
          <p:cNvPr id="734" name="Google Shape;734;p70"/>
          <p:cNvPicPr preferRelativeResize="0"/>
          <p:nvPr/>
        </p:nvPicPr>
        <p:blipFill rotWithShape="1">
          <a:blip r:embed="rId3">
            <a:alphaModFix/>
          </a:blip>
          <a:srcRect t="71367" b="15175"/>
          <a:stretch/>
        </p:blipFill>
        <p:spPr>
          <a:xfrm>
            <a:off x="1018275" y="3747751"/>
            <a:ext cx="5663174" cy="571800"/>
          </a:xfrm>
          <a:prstGeom prst="rect">
            <a:avLst/>
          </a:prstGeom>
          <a:noFill/>
          <a:ln>
            <a:noFill/>
          </a:ln>
        </p:spPr>
      </p:pic>
      <p:pic>
        <p:nvPicPr>
          <p:cNvPr id="735" name="Google Shape;735;p70"/>
          <p:cNvPicPr preferRelativeResize="0"/>
          <p:nvPr/>
        </p:nvPicPr>
        <p:blipFill rotWithShape="1">
          <a:blip r:embed="rId3">
            <a:alphaModFix/>
          </a:blip>
          <a:srcRect t="58162" b="28381"/>
          <a:stretch/>
        </p:blipFill>
        <p:spPr>
          <a:xfrm>
            <a:off x="1018275" y="3186774"/>
            <a:ext cx="5663174" cy="571800"/>
          </a:xfrm>
          <a:prstGeom prst="rect">
            <a:avLst/>
          </a:prstGeom>
          <a:noFill/>
          <a:ln>
            <a:noFill/>
          </a:ln>
        </p:spPr>
      </p:pic>
      <p:pic>
        <p:nvPicPr>
          <p:cNvPr id="736" name="Google Shape;736;p70"/>
          <p:cNvPicPr preferRelativeResize="0"/>
          <p:nvPr/>
        </p:nvPicPr>
        <p:blipFill rotWithShape="1">
          <a:blip r:embed="rId3">
            <a:alphaModFix/>
          </a:blip>
          <a:srcRect t="41254" b="42243"/>
          <a:stretch/>
        </p:blipFill>
        <p:spPr>
          <a:xfrm>
            <a:off x="1018275" y="2468325"/>
            <a:ext cx="5663174" cy="701224"/>
          </a:xfrm>
          <a:prstGeom prst="rect">
            <a:avLst/>
          </a:prstGeom>
          <a:noFill/>
          <a:ln>
            <a:noFill/>
          </a:ln>
        </p:spPr>
      </p:pic>
      <p:pic>
        <p:nvPicPr>
          <p:cNvPr id="737" name="Google Shape;737;p70"/>
          <p:cNvPicPr preferRelativeResize="0"/>
          <p:nvPr/>
        </p:nvPicPr>
        <p:blipFill rotWithShape="1">
          <a:blip r:embed="rId3">
            <a:alphaModFix/>
          </a:blip>
          <a:srcRect t="91752"/>
          <a:stretch/>
        </p:blipFill>
        <p:spPr>
          <a:xfrm>
            <a:off x="1018275" y="4614076"/>
            <a:ext cx="5663174" cy="350450"/>
          </a:xfrm>
          <a:prstGeom prst="rect">
            <a:avLst/>
          </a:prstGeom>
          <a:noFill/>
          <a:ln>
            <a:noFill/>
          </a:ln>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32"/>
                                        </p:tgtEl>
                                        <p:attrNameLst>
                                          <p:attrName>style.visibility</p:attrName>
                                        </p:attrNameLst>
                                      </p:cBhvr>
                                      <p:to>
                                        <p:strVal val="visible"/>
                                      </p:to>
                                    </p:set>
                                    <p:animEffect transition="in" filter="fade">
                                      <p:cBhvr>
                                        <p:cTn id="7" dur="1"/>
                                        <p:tgtEl>
                                          <p:spTgt spid="7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36"/>
                                        </p:tgtEl>
                                        <p:attrNameLst>
                                          <p:attrName>style.visibility</p:attrName>
                                        </p:attrNameLst>
                                      </p:cBhvr>
                                      <p:to>
                                        <p:strVal val="visible"/>
                                      </p:to>
                                    </p:set>
                                    <p:animEffect transition="in" filter="fade">
                                      <p:cBhvr>
                                        <p:cTn id="12" dur="1"/>
                                        <p:tgtEl>
                                          <p:spTgt spid="73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35"/>
                                        </p:tgtEl>
                                        <p:attrNameLst>
                                          <p:attrName>style.visibility</p:attrName>
                                        </p:attrNameLst>
                                      </p:cBhvr>
                                      <p:to>
                                        <p:strVal val="visible"/>
                                      </p:to>
                                    </p:set>
                                    <p:animEffect transition="in" filter="fade">
                                      <p:cBhvr>
                                        <p:cTn id="17" dur="1"/>
                                        <p:tgtEl>
                                          <p:spTgt spid="73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34"/>
                                        </p:tgtEl>
                                        <p:attrNameLst>
                                          <p:attrName>style.visibility</p:attrName>
                                        </p:attrNameLst>
                                      </p:cBhvr>
                                      <p:to>
                                        <p:strVal val="visible"/>
                                      </p:to>
                                    </p:set>
                                    <p:animEffect transition="in" filter="fade">
                                      <p:cBhvr>
                                        <p:cTn id="22" dur="1"/>
                                        <p:tgtEl>
                                          <p:spTgt spid="7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33"/>
                                        </p:tgtEl>
                                        <p:attrNameLst>
                                          <p:attrName>style.visibility</p:attrName>
                                        </p:attrNameLst>
                                      </p:cBhvr>
                                      <p:to>
                                        <p:strVal val="visible"/>
                                      </p:to>
                                    </p:set>
                                    <p:animEffect transition="in" filter="fade">
                                      <p:cBhvr>
                                        <p:cTn id="27" dur="1"/>
                                        <p:tgtEl>
                                          <p:spTgt spid="73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37"/>
                                        </p:tgtEl>
                                        <p:attrNameLst>
                                          <p:attrName>style.visibility</p:attrName>
                                        </p:attrNameLst>
                                      </p:cBhvr>
                                      <p:to>
                                        <p:strVal val="visible"/>
                                      </p:to>
                                    </p:set>
                                    <p:animEffect transition="in" filter="fade">
                                      <p:cBhvr>
                                        <p:cTn id="32" dur="1"/>
                                        <p:tgtEl>
                                          <p:spTgt spid="7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742" name="Google Shape;742;p71"/>
          <p:cNvSpPr txBox="1"/>
          <p:nvPr/>
        </p:nvSpPr>
        <p:spPr>
          <a:xfrm>
            <a:off x="683550" y="0"/>
            <a:ext cx="7776900" cy="514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t>Find more resources at </a:t>
            </a:r>
            <a:r>
              <a:rPr lang="en" sz="1800" u="sng">
                <a:solidFill>
                  <a:schemeClr val="hlink"/>
                </a:solidFill>
                <a:hlinkClick r:id="rId3"/>
              </a:rPr>
              <a:t>openintro.org/os</a:t>
            </a:r>
            <a:r>
              <a:rPr lang="en" sz="1800"/>
              <a:t>, including</a:t>
            </a:r>
            <a:endParaRPr sz="1800"/>
          </a:p>
          <a:p>
            <a:pPr marL="457200" lvl="0" indent="-342900" algn="l" rtl="0">
              <a:spcBef>
                <a:spcPts val="0"/>
              </a:spcBef>
              <a:spcAft>
                <a:spcPts val="0"/>
              </a:spcAft>
              <a:buSzPts val="1800"/>
              <a:buChar char="●"/>
            </a:pPr>
            <a:r>
              <a:rPr lang="en" sz="1800"/>
              <a:t>Slides</a:t>
            </a:r>
            <a:endParaRPr sz="1800"/>
          </a:p>
          <a:p>
            <a:pPr marL="457200" lvl="0" indent="-342900" algn="l" rtl="0">
              <a:spcBef>
                <a:spcPts val="0"/>
              </a:spcBef>
              <a:spcAft>
                <a:spcPts val="0"/>
              </a:spcAft>
              <a:buSzPts val="1800"/>
              <a:buChar char="●"/>
            </a:pPr>
            <a:r>
              <a:rPr lang="en" sz="1800"/>
              <a:t>Videos</a:t>
            </a:r>
            <a:endParaRPr sz="1800"/>
          </a:p>
          <a:p>
            <a:pPr marL="457200" lvl="0" indent="-342900" algn="l" rtl="0">
              <a:spcBef>
                <a:spcPts val="0"/>
              </a:spcBef>
              <a:spcAft>
                <a:spcPts val="0"/>
              </a:spcAft>
              <a:buSzPts val="1800"/>
              <a:buChar char="●"/>
            </a:pPr>
            <a:r>
              <a:rPr lang="en" sz="1800"/>
              <a:t>Statistical Software Labs</a:t>
            </a:r>
            <a:endParaRPr sz="1800"/>
          </a:p>
          <a:p>
            <a:pPr marL="457200" lvl="0" indent="-342900" algn="l" rtl="0">
              <a:spcBef>
                <a:spcPts val="0"/>
              </a:spcBef>
              <a:spcAft>
                <a:spcPts val="0"/>
              </a:spcAft>
              <a:buSzPts val="1800"/>
              <a:buChar char="●"/>
            </a:pPr>
            <a:r>
              <a:rPr lang="en" sz="1800"/>
              <a:t>Discussion Forums (free support for students and teachers)</a:t>
            </a:r>
            <a:endParaRPr sz="1800"/>
          </a:p>
          <a:p>
            <a:pPr marL="457200" lvl="0" indent="-342900" algn="l" rtl="0">
              <a:spcBef>
                <a:spcPts val="0"/>
              </a:spcBef>
              <a:spcAft>
                <a:spcPts val="0"/>
              </a:spcAft>
              <a:buSzPts val="1800"/>
              <a:buChar char="●"/>
            </a:pPr>
            <a:r>
              <a:rPr lang="en" sz="1800"/>
              <a:t>Learning Objectives</a:t>
            </a: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r>
              <a:rPr lang="en" sz="1800"/>
              <a:t>Teachers only content is also available for </a:t>
            </a:r>
            <a:r>
              <a:rPr lang="en" sz="1800" u="sng">
                <a:solidFill>
                  <a:schemeClr val="hlink"/>
                </a:solidFill>
                <a:hlinkClick r:id="rId4"/>
              </a:rPr>
              <a:t>Verified Teachers</a:t>
            </a:r>
            <a:r>
              <a:rPr lang="en" sz="1800"/>
              <a:t>, including</a:t>
            </a:r>
            <a:endParaRPr sz="1800"/>
          </a:p>
          <a:p>
            <a:pPr marL="457200" lvl="0" indent="-342900" algn="l" rtl="0">
              <a:spcBef>
                <a:spcPts val="0"/>
              </a:spcBef>
              <a:spcAft>
                <a:spcPts val="0"/>
              </a:spcAft>
              <a:buSzPts val="1800"/>
              <a:buChar char="●"/>
            </a:pPr>
            <a:r>
              <a:rPr lang="en" sz="1800"/>
              <a:t>Exercise solutions</a:t>
            </a:r>
            <a:endParaRPr sz="1800"/>
          </a:p>
          <a:p>
            <a:pPr marL="457200" lvl="0" indent="-342900" algn="l" rtl="0">
              <a:spcBef>
                <a:spcPts val="0"/>
              </a:spcBef>
              <a:spcAft>
                <a:spcPts val="0"/>
              </a:spcAft>
              <a:buSzPts val="1800"/>
              <a:buChar char="●"/>
            </a:pPr>
            <a:r>
              <a:rPr lang="en" sz="1800"/>
              <a:t>Sample exams</a:t>
            </a:r>
            <a:endParaRPr sz="1800"/>
          </a:p>
          <a:p>
            <a:pPr marL="457200" lvl="0" indent="-342900" algn="l" rtl="0">
              <a:spcBef>
                <a:spcPts val="0"/>
              </a:spcBef>
              <a:spcAft>
                <a:spcPts val="0"/>
              </a:spcAft>
              <a:buSzPts val="1800"/>
              <a:buChar char="●"/>
            </a:pPr>
            <a:r>
              <a:rPr lang="en" sz="1800"/>
              <a:t>Ability to request a free desk copy for a course</a:t>
            </a:r>
            <a:endParaRPr sz="1800"/>
          </a:p>
          <a:p>
            <a:pPr marL="457200" lvl="0" indent="-342900" algn="l" rtl="0">
              <a:spcBef>
                <a:spcPts val="0"/>
              </a:spcBef>
              <a:spcAft>
                <a:spcPts val="0"/>
              </a:spcAft>
              <a:buSzPts val="1800"/>
              <a:buChar char="●"/>
            </a:pPr>
            <a:r>
              <a:rPr lang="en" sz="1800"/>
              <a:t>Statistics Teachers email group</a:t>
            </a:r>
            <a:endParaRPr sz="1800"/>
          </a:p>
          <a:p>
            <a:pPr marL="0" lvl="0" indent="0" algn="l" rtl="0">
              <a:spcBef>
                <a:spcPts val="0"/>
              </a:spcBef>
              <a:spcAft>
                <a:spcPts val="0"/>
              </a:spcAft>
              <a:buNone/>
            </a:pPr>
            <a:endParaRPr sz="1800"/>
          </a:p>
          <a:p>
            <a:pPr marL="0" lvl="0" indent="0" algn="l" rtl="0">
              <a:spcBef>
                <a:spcPts val="0"/>
              </a:spcBef>
              <a:spcAft>
                <a:spcPts val="0"/>
              </a:spcAft>
              <a:buNone/>
            </a:pPr>
            <a:endParaRPr sz="1800"/>
          </a:p>
          <a:p>
            <a:pPr marL="0" lvl="0" indent="0" algn="l" rtl="0">
              <a:spcBef>
                <a:spcPts val="0"/>
              </a:spcBef>
              <a:spcAft>
                <a:spcPts val="0"/>
              </a:spcAft>
              <a:buNone/>
            </a:pPr>
            <a:r>
              <a:rPr lang="en" sz="1800"/>
              <a:t>Questions? </a:t>
            </a:r>
            <a:r>
              <a:rPr lang="en" sz="1800" u="sng">
                <a:solidFill>
                  <a:schemeClr val="hlink"/>
                </a:solidFill>
                <a:hlinkClick r:id="rId5"/>
              </a:rPr>
              <a:t>Contact us</a:t>
            </a:r>
            <a:r>
              <a:rPr lang="en" sz="1800"/>
              <a:t>.</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30"/>
          <p:cNvSpPr txBox="1">
            <a:spLocks noGrp="1"/>
          </p:cNvSpPr>
          <p:nvPr>
            <p:ph type="title"/>
          </p:nvPr>
        </p:nvSpPr>
        <p:spPr>
          <a:xfrm>
            <a:off x="203107" y="127124"/>
            <a:ext cx="8737800" cy="298200"/>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r>
              <a:rPr lang="en"/>
              <a:t>Poverty vs. region (northeast, midwest, west, south)</a:t>
            </a:r>
            <a:endParaRPr sz="2500"/>
          </a:p>
        </p:txBody>
      </p:sp>
      <p:sp>
        <p:nvSpPr>
          <p:cNvPr id="141" name="Google Shape;141;p30"/>
          <p:cNvSpPr txBox="1"/>
          <p:nvPr/>
        </p:nvSpPr>
        <p:spPr>
          <a:xfrm>
            <a:off x="966089" y="902405"/>
            <a:ext cx="7254600" cy="68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1000"/>
              </a:spcBef>
              <a:spcAft>
                <a:spcPts val="0"/>
              </a:spcAft>
              <a:buNone/>
            </a:pPr>
            <a:r>
              <a:rPr lang="en" sz="1800" dirty="0">
                <a:solidFill>
                  <a:srgbClr val="22373A"/>
                </a:solidFill>
              </a:rPr>
              <a:t>Which region (northeast, midwest, west, or south) is the reference level?</a:t>
            </a:r>
            <a:endParaRPr sz="1900" dirty="0">
              <a:latin typeface="Rambla"/>
              <a:ea typeface="Rambla"/>
              <a:cs typeface="Rambla"/>
              <a:sym typeface="Rambla"/>
            </a:endParaRPr>
          </a:p>
        </p:txBody>
      </p:sp>
      <p:sp>
        <p:nvSpPr>
          <p:cNvPr id="142" name="Google Shape;142;p30"/>
          <p:cNvSpPr txBox="1"/>
          <p:nvPr/>
        </p:nvSpPr>
        <p:spPr>
          <a:xfrm>
            <a:off x="8784159" y="4770638"/>
            <a:ext cx="157500" cy="193500"/>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r>
              <a:rPr lang="en" sz="1400">
                <a:solidFill>
                  <a:srgbClr val="22373A"/>
                </a:solidFill>
                <a:latin typeface="Arial"/>
                <a:ea typeface="Arial"/>
                <a:cs typeface="Arial"/>
                <a:sym typeface="Arial"/>
              </a:rPr>
              <a:t>2</a:t>
            </a:r>
            <a:endParaRPr sz="1400">
              <a:latin typeface="Arial"/>
              <a:ea typeface="Arial"/>
              <a:cs typeface="Arial"/>
              <a:sym typeface="Arial"/>
            </a:endParaRPr>
          </a:p>
        </p:txBody>
      </p:sp>
      <p:pic>
        <p:nvPicPr>
          <p:cNvPr id="143" name="Google Shape;143;p30"/>
          <p:cNvPicPr preferRelativeResize="0"/>
          <p:nvPr/>
        </p:nvPicPr>
        <p:blipFill>
          <a:blip r:embed="rId3">
            <a:alphaModFix/>
          </a:blip>
          <a:stretch>
            <a:fillRect/>
          </a:stretch>
        </p:blipFill>
        <p:spPr>
          <a:xfrm>
            <a:off x="1863375" y="1473527"/>
            <a:ext cx="5008624" cy="1415249"/>
          </a:xfrm>
          <a:prstGeom prst="rect">
            <a:avLst/>
          </a:prstGeom>
          <a:noFill/>
          <a:ln>
            <a:noFill/>
          </a:ln>
        </p:spPr>
      </p:pic>
      <p:sp>
        <p:nvSpPr>
          <p:cNvPr id="144" name="Google Shape;144;p30"/>
          <p:cNvSpPr txBox="1"/>
          <p:nvPr/>
        </p:nvSpPr>
        <p:spPr>
          <a:xfrm>
            <a:off x="944700" y="3071376"/>
            <a:ext cx="7254600" cy="502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1800">
                <a:solidFill>
                  <a:srgbClr val="22373A"/>
                </a:solidFill>
              </a:rPr>
              <a:t>(a) northeast</a:t>
            </a:r>
            <a:endParaRPr sz="1800">
              <a:solidFill>
                <a:srgbClr val="22373A"/>
              </a:solidFill>
            </a:endParaRPr>
          </a:p>
          <a:p>
            <a:pPr marL="0" marR="0" lvl="0" indent="0" algn="l" rtl="0">
              <a:lnSpc>
                <a:spcPct val="100000"/>
              </a:lnSpc>
              <a:spcBef>
                <a:spcPts val="0"/>
              </a:spcBef>
              <a:spcAft>
                <a:spcPts val="0"/>
              </a:spcAft>
              <a:buNone/>
            </a:pPr>
            <a:r>
              <a:rPr lang="en" sz="1800">
                <a:solidFill>
                  <a:srgbClr val="22373A"/>
                </a:solidFill>
              </a:rPr>
              <a:t>(b) midwest</a:t>
            </a:r>
            <a:endParaRPr sz="1800">
              <a:solidFill>
                <a:srgbClr val="22373A"/>
              </a:solidFill>
            </a:endParaRPr>
          </a:p>
          <a:p>
            <a:pPr marL="0" marR="0" lvl="0" indent="0" algn="l" rtl="0">
              <a:lnSpc>
                <a:spcPct val="100000"/>
              </a:lnSpc>
              <a:spcBef>
                <a:spcPts val="0"/>
              </a:spcBef>
              <a:spcAft>
                <a:spcPts val="0"/>
              </a:spcAft>
              <a:buClr>
                <a:schemeClr val="dk1"/>
              </a:buClr>
              <a:buSzPts val="1100"/>
              <a:buFont typeface="Arial"/>
              <a:buNone/>
            </a:pPr>
            <a:r>
              <a:rPr lang="en" sz="1800">
                <a:solidFill>
                  <a:srgbClr val="22373A"/>
                </a:solidFill>
              </a:rPr>
              <a:t>(c) west</a:t>
            </a:r>
            <a:endParaRPr sz="1800">
              <a:solidFill>
                <a:srgbClr val="22373A"/>
              </a:solidFill>
            </a:endParaRPr>
          </a:p>
          <a:p>
            <a:pPr marL="0" marR="0" lvl="0" indent="0" algn="l" rtl="0">
              <a:lnSpc>
                <a:spcPct val="100000"/>
              </a:lnSpc>
              <a:spcBef>
                <a:spcPts val="0"/>
              </a:spcBef>
              <a:spcAft>
                <a:spcPts val="0"/>
              </a:spcAft>
              <a:buClr>
                <a:schemeClr val="dk1"/>
              </a:buClr>
              <a:buSzPts val="1100"/>
              <a:buFont typeface="Arial"/>
              <a:buNone/>
            </a:pPr>
            <a:r>
              <a:rPr lang="en" sz="1800">
                <a:solidFill>
                  <a:srgbClr val="22373A"/>
                </a:solidFill>
              </a:rPr>
              <a:t>(d) south</a:t>
            </a:r>
            <a:endParaRPr sz="1800">
              <a:solidFill>
                <a:srgbClr val="22373A"/>
              </a:solidFill>
            </a:endParaRPr>
          </a:p>
          <a:p>
            <a:pPr marL="0" marR="0" lvl="0" indent="0" algn="l" rtl="0">
              <a:lnSpc>
                <a:spcPct val="100000"/>
              </a:lnSpc>
              <a:spcBef>
                <a:spcPts val="0"/>
              </a:spcBef>
              <a:spcAft>
                <a:spcPts val="0"/>
              </a:spcAft>
              <a:buNone/>
            </a:pPr>
            <a:r>
              <a:rPr lang="en" sz="1800">
                <a:solidFill>
                  <a:srgbClr val="22373A"/>
                </a:solidFill>
              </a:rPr>
              <a:t>(e) cannot tell</a:t>
            </a:r>
            <a:endParaRPr sz="1800">
              <a:solidFill>
                <a:srgbClr val="22373A"/>
              </a:solidFill>
            </a:endParaRP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1"/>
          <p:cNvSpPr txBox="1">
            <a:spLocks noGrp="1"/>
          </p:cNvSpPr>
          <p:nvPr>
            <p:ph type="title"/>
          </p:nvPr>
        </p:nvSpPr>
        <p:spPr>
          <a:xfrm>
            <a:off x="203107" y="127124"/>
            <a:ext cx="8737800" cy="298200"/>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r>
              <a:rPr lang="en"/>
              <a:t>Poverty vs. region (northeast, midwest, west, south)</a:t>
            </a:r>
            <a:endParaRPr sz="2500"/>
          </a:p>
        </p:txBody>
      </p:sp>
      <p:sp>
        <p:nvSpPr>
          <p:cNvPr id="150" name="Google Shape;150;p31"/>
          <p:cNvSpPr txBox="1"/>
          <p:nvPr/>
        </p:nvSpPr>
        <p:spPr>
          <a:xfrm>
            <a:off x="966089" y="902405"/>
            <a:ext cx="7254600" cy="68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1000"/>
              </a:spcBef>
              <a:spcAft>
                <a:spcPts val="0"/>
              </a:spcAft>
              <a:buNone/>
            </a:pPr>
            <a:r>
              <a:rPr lang="en" sz="1800">
                <a:solidFill>
                  <a:srgbClr val="22373A"/>
                </a:solidFill>
              </a:rPr>
              <a:t>Which region (northeast, midwest, west, or south) is the reference level?</a:t>
            </a:r>
            <a:endParaRPr sz="1900">
              <a:latin typeface="Rambla"/>
              <a:ea typeface="Rambla"/>
              <a:cs typeface="Rambla"/>
              <a:sym typeface="Rambla"/>
            </a:endParaRPr>
          </a:p>
        </p:txBody>
      </p:sp>
      <p:sp>
        <p:nvSpPr>
          <p:cNvPr id="151" name="Google Shape;151;p31"/>
          <p:cNvSpPr txBox="1"/>
          <p:nvPr/>
        </p:nvSpPr>
        <p:spPr>
          <a:xfrm>
            <a:off x="8784159" y="4770638"/>
            <a:ext cx="157500" cy="193500"/>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r>
              <a:rPr lang="en" sz="1400">
                <a:solidFill>
                  <a:srgbClr val="22373A"/>
                </a:solidFill>
                <a:latin typeface="Arial"/>
                <a:ea typeface="Arial"/>
                <a:cs typeface="Arial"/>
                <a:sym typeface="Arial"/>
              </a:rPr>
              <a:t>2</a:t>
            </a:r>
            <a:endParaRPr sz="1400">
              <a:latin typeface="Arial"/>
              <a:ea typeface="Arial"/>
              <a:cs typeface="Arial"/>
              <a:sym typeface="Arial"/>
            </a:endParaRPr>
          </a:p>
        </p:txBody>
      </p:sp>
      <p:pic>
        <p:nvPicPr>
          <p:cNvPr id="152" name="Google Shape;152;p31"/>
          <p:cNvPicPr preferRelativeResize="0"/>
          <p:nvPr/>
        </p:nvPicPr>
        <p:blipFill>
          <a:blip r:embed="rId3">
            <a:alphaModFix/>
          </a:blip>
          <a:stretch>
            <a:fillRect/>
          </a:stretch>
        </p:blipFill>
        <p:spPr>
          <a:xfrm>
            <a:off x="1863375" y="1473527"/>
            <a:ext cx="5008624" cy="1415249"/>
          </a:xfrm>
          <a:prstGeom prst="rect">
            <a:avLst/>
          </a:prstGeom>
          <a:noFill/>
          <a:ln>
            <a:noFill/>
          </a:ln>
        </p:spPr>
      </p:pic>
      <p:sp>
        <p:nvSpPr>
          <p:cNvPr id="153" name="Google Shape;153;p31"/>
          <p:cNvSpPr txBox="1"/>
          <p:nvPr/>
        </p:nvSpPr>
        <p:spPr>
          <a:xfrm>
            <a:off x="944700" y="3071376"/>
            <a:ext cx="7254600" cy="502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1800" i="1">
                <a:solidFill>
                  <a:srgbClr val="E69138"/>
                </a:solidFill>
              </a:rPr>
              <a:t>(a) northeast</a:t>
            </a:r>
            <a:endParaRPr sz="1800" i="1">
              <a:solidFill>
                <a:srgbClr val="E69138"/>
              </a:solidFill>
            </a:endParaRPr>
          </a:p>
          <a:p>
            <a:pPr marL="0" marR="0" lvl="0" indent="0" algn="l" rtl="0">
              <a:lnSpc>
                <a:spcPct val="100000"/>
              </a:lnSpc>
              <a:spcBef>
                <a:spcPts val="0"/>
              </a:spcBef>
              <a:spcAft>
                <a:spcPts val="0"/>
              </a:spcAft>
              <a:buNone/>
            </a:pPr>
            <a:r>
              <a:rPr lang="en" sz="1800">
                <a:solidFill>
                  <a:srgbClr val="22373A"/>
                </a:solidFill>
              </a:rPr>
              <a:t>(b) midwest</a:t>
            </a:r>
            <a:endParaRPr sz="1800">
              <a:solidFill>
                <a:srgbClr val="22373A"/>
              </a:solidFill>
            </a:endParaRPr>
          </a:p>
          <a:p>
            <a:pPr marL="0" marR="0" lvl="0" indent="0" algn="l" rtl="0">
              <a:lnSpc>
                <a:spcPct val="100000"/>
              </a:lnSpc>
              <a:spcBef>
                <a:spcPts val="0"/>
              </a:spcBef>
              <a:spcAft>
                <a:spcPts val="0"/>
              </a:spcAft>
              <a:buNone/>
            </a:pPr>
            <a:r>
              <a:rPr lang="en" sz="1800">
                <a:solidFill>
                  <a:srgbClr val="22373A"/>
                </a:solidFill>
              </a:rPr>
              <a:t>(c) west</a:t>
            </a:r>
            <a:endParaRPr sz="1800">
              <a:solidFill>
                <a:srgbClr val="22373A"/>
              </a:solidFill>
            </a:endParaRPr>
          </a:p>
          <a:p>
            <a:pPr marL="0" marR="0" lvl="0" indent="0" algn="l" rtl="0">
              <a:lnSpc>
                <a:spcPct val="100000"/>
              </a:lnSpc>
              <a:spcBef>
                <a:spcPts val="0"/>
              </a:spcBef>
              <a:spcAft>
                <a:spcPts val="0"/>
              </a:spcAft>
              <a:buNone/>
            </a:pPr>
            <a:r>
              <a:rPr lang="en" sz="1800">
                <a:solidFill>
                  <a:srgbClr val="22373A"/>
                </a:solidFill>
              </a:rPr>
              <a:t>(d) south</a:t>
            </a:r>
            <a:endParaRPr sz="1800">
              <a:solidFill>
                <a:srgbClr val="22373A"/>
              </a:solidFill>
            </a:endParaRPr>
          </a:p>
          <a:p>
            <a:pPr marL="0" marR="0" lvl="0" indent="0" algn="l" rtl="0">
              <a:lnSpc>
                <a:spcPct val="100000"/>
              </a:lnSpc>
              <a:spcBef>
                <a:spcPts val="0"/>
              </a:spcBef>
              <a:spcAft>
                <a:spcPts val="0"/>
              </a:spcAft>
              <a:buNone/>
            </a:pPr>
            <a:r>
              <a:rPr lang="en" sz="1800">
                <a:solidFill>
                  <a:srgbClr val="22373A"/>
                </a:solidFill>
              </a:rPr>
              <a:t>(e) cannot tell</a:t>
            </a:r>
            <a:endParaRPr sz="1800">
              <a:solidFill>
                <a:srgbClr val="22373A"/>
              </a:solidFill>
            </a:endParaRP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2"/>
          <p:cNvSpPr txBox="1">
            <a:spLocks noGrp="1"/>
          </p:cNvSpPr>
          <p:nvPr>
            <p:ph type="title"/>
          </p:nvPr>
        </p:nvSpPr>
        <p:spPr>
          <a:xfrm>
            <a:off x="203107" y="127124"/>
            <a:ext cx="8737800" cy="298200"/>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r>
              <a:rPr lang="en"/>
              <a:t>Poverty vs. region (northeast, midwest, west, south)</a:t>
            </a:r>
            <a:endParaRPr sz="2500"/>
          </a:p>
        </p:txBody>
      </p:sp>
      <p:sp>
        <p:nvSpPr>
          <p:cNvPr id="159" name="Google Shape;159;p32"/>
          <p:cNvSpPr txBox="1"/>
          <p:nvPr/>
        </p:nvSpPr>
        <p:spPr>
          <a:xfrm>
            <a:off x="966089" y="902405"/>
            <a:ext cx="7254600" cy="68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1000"/>
              </a:spcBef>
              <a:spcAft>
                <a:spcPts val="0"/>
              </a:spcAft>
              <a:buNone/>
            </a:pPr>
            <a:r>
              <a:rPr lang="en" sz="1800">
                <a:solidFill>
                  <a:srgbClr val="22373A"/>
                </a:solidFill>
              </a:rPr>
              <a:t>Which region (northeast, midwest, west, or south) has the lowest poverty percentage?</a:t>
            </a:r>
            <a:endParaRPr sz="1900">
              <a:latin typeface="Rambla"/>
              <a:ea typeface="Rambla"/>
              <a:cs typeface="Rambla"/>
              <a:sym typeface="Rambla"/>
            </a:endParaRPr>
          </a:p>
        </p:txBody>
      </p:sp>
      <p:sp>
        <p:nvSpPr>
          <p:cNvPr id="160" name="Google Shape;160;p32"/>
          <p:cNvSpPr txBox="1"/>
          <p:nvPr/>
        </p:nvSpPr>
        <p:spPr>
          <a:xfrm>
            <a:off x="8784159" y="4770638"/>
            <a:ext cx="157500" cy="193500"/>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r>
              <a:rPr lang="en" sz="1400">
                <a:solidFill>
                  <a:srgbClr val="22373A"/>
                </a:solidFill>
                <a:latin typeface="Arial"/>
                <a:ea typeface="Arial"/>
                <a:cs typeface="Arial"/>
                <a:sym typeface="Arial"/>
              </a:rPr>
              <a:t>2</a:t>
            </a:r>
            <a:endParaRPr sz="1400">
              <a:latin typeface="Arial"/>
              <a:ea typeface="Arial"/>
              <a:cs typeface="Arial"/>
              <a:sym typeface="Arial"/>
            </a:endParaRPr>
          </a:p>
        </p:txBody>
      </p:sp>
      <p:pic>
        <p:nvPicPr>
          <p:cNvPr id="161" name="Google Shape;161;p32"/>
          <p:cNvPicPr preferRelativeResize="0"/>
          <p:nvPr/>
        </p:nvPicPr>
        <p:blipFill>
          <a:blip r:embed="rId3">
            <a:alphaModFix/>
          </a:blip>
          <a:stretch>
            <a:fillRect/>
          </a:stretch>
        </p:blipFill>
        <p:spPr>
          <a:xfrm>
            <a:off x="1989575" y="1656127"/>
            <a:ext cx="5008624" cy="1415249"/>
          </a:xfrm>
          <a:prstGeom prst="rect">
            <a:avLst/>
          </a:prstGeom>
          <a:noFill/>
          <a:ln>
            <a:noFill/>
          </a:ln>
        </p:spPr>
      </p:pic>
      <p:sp>
        <p:nvSpPr>
          <p:cNvPr id="162" name="Google Shape;162;p32"/>
          <p:cNvSpPr txBox="1"/>
          <p:nvPr/>
        </p:nvSpPr>
        <p:spPr>
          <a:xfrm>
            <a:off x="944700" y="3275673"/>
            <a:ext cx="7254600" cy="1688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1800" i="1">
                <a:solidFill>
                  <a:srgbClr val="22373A"/>
                </a:solidFill>
              </a:rPr>
              <a:t>(a) northeast</a:t>
            </a:r>
            <a:endParaRPr sz="1800" i="1">
              <a:solidFill>
                <a:srgbClr val="22373A"/>
              </a:solidFill>
            </a:endParaRPr>
          </a:p>
          <a:p>
            <a:pPr marL="0" marR="0" lvl="0" indent="0" algn="l" rtl="0">
              <a:lnSpc>
                <a:spcPct val="100000"/>
              </a:lnSpc>
              <a:spcBef>
                <a:spcPts val="0"/>
              </a:spcBef>
              <a:spcAft>
                <a:spcPts val="0"/>
              </a:spcAft>
              <a:buNone/>
            </a:pPr>
            <a:r>
              <a:rPr lang="en" sz="1800">
                <a:solidFill>
                  <a:srgbClr val="22373A"/>
                </a:solidFill>
              </a:rPr>
              <a:t>(b) midwest</a:t>
            </a:r>
            <a:endParaRPr sz="1800">
              <a:solidFill>
                <a:srgbClr val="22373A"/>
              </a:solidFill>
            </a:endParaRPr>
          </a:p>
          <a:p>
            <a:pPr marL="0" marR="0" lvl="0" indent="0" algn="l" rtl="0">
              <a:lnSpc>
                <a:spcPct val="100000"/>
              </a:lnSpc>
              <a:spcBef>
                <a:spcPts val="0"/>
              </a:spcBef>
              <a:spcAft>
                <a:spcPts val="0"/>
              </a:spcAft>
              <a:buNone/>
            </a:pPr>
            <a:r>
              <a:rPr lang="en" sz="1800">
                <a:solidFill>
                  <a:srgbClr val="22373A"/>
                </a:solidFill>
              </a:rPr>
              <a:t>(c) west</a:t>
            </a:r>
            <a:endParaRPr sz="1800">
              <a:solidFill>
                <a:srgbClr val="22373A"/>
              </a:solidFill>
            </a:endParaRPr>
          </a:p>
          <a:p>
            <a:pPr marL="0" marR="0" lvl="0" indent="0" algn="l" rtl="0">
              <a:lnSpc>
                <a:spcPct val="100000"/>
              </a:lnSpc>
              <a:spcBef>
                <a:spcPts val="0"/>
              </a:spcBef>
              <a:spcAft>
                <a:spcPts val="0"/>
              </a:spcAft>
              <a:buNone/>
            </a:pPr>
            <a:r>
              <a:rPr lang="en" sz="1800">
                <a:solidFill>
                  <a:srgbClr val="22373A"/>
                </a:solidFill>
              </a:rPr>
              <a:t>(d) south</a:t>
            </a:r>
            <a:endParaRPr sz="1800">
              <a:solidFill>
                <a:srgbClr val="22373A"/>
              </a:solidFill>
            </a:endParaRPr>
          </a:p>
          <a:p>
            <a:pPr marL="0" marR="0" lvl="0" indent="0" algn="l" rtl="0">
              <a:lnSpc>
                <a:spcPct val="100000"/>
              </a:lnSpc>
              <a:spcBef>
                <a:spcPts val="0"/>
              </a:spcBef>
              <a:spcAft>
                <a:spcPts val="0"/>
              </a:spcAft>
              <a:buNone/>
            </a:pPr>
            <a:r>
              <a:rPr lang="en" sz="1800">
                <a:solidFill>
                  <a:srgbClr val="22373A"/>
                </a:solidFill>
              </a:rPr>
              <a:t>(e) cannot tell</a:t>
            </a:r>
            <a:endParaRPr sz="1800">
              <a:solidFill>
                <a:srgbClr val="22373A"/>
              </a:solidFill>
            </a:endParaRP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3"/>
          <p:cNvSpPr txBox="1">
            <a:spLocks noGrp="1"/>
          </p:cNvSpPr>
          <p:nvPr>
            <p:ph type="title"/>
          </p:nvPr>
        </p:nvSpPr>
        <p:spPr>
          <a:xfrm>
            <a:off x="203107" y="127124"/>
            <a:ext cx="8737800" cy="298200"/>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r>
              <a:rPr lang="en"/>
              <a:t>Poverty vs. region (northeast, midwest, west, south)</a:t>
            </a:r>
            <a:endParaRPr sz="2500"/>
          </a:p>
        </p:txBody>
      </p:sp>
      <p:sp>
        <p:nvSpPr>
          <p:cNvPr id="168" name="Google Shape;168;p33"/>
          <p:cNvSpPr txBox="1"/>
          <p:nvPr/>
        </p:nvSpPr>
        <p:spPr>
          <a:xfrm>
            <a:off x="966089" y="902405"/>
            <a:ext cx="7254600" cy="68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1000"/>
              </a:spcBef>
              <a:spcAft>
                <a:spcPts val="0"/>
              </a:spcAft>
              <a:buNone/>
            </a:pPr>
            <a:r>
              <a:rPr lang="en" sz="1800">
                <a:solidFill>
                  <a:srgbClr val="22373A"/>
                </a:solidFill>
              </a:rPr>
              <a:t>Which region (northeast, midwest, west, or south) has the lowest poverty percentage?</a:t>
            </a:r>
            <a:endParaRPr sz="1900">
              <a:latin typeface="Rambla"/>
              <a:ea typeface="Rambla"/>
              <a:cs typeface="Rambla"/>
              <a:sym typeface="Rambla"/>
            </a:endParaRPr>
          </a:p>
        </p:txBody>
      </p:sp>
      <p:sp>
        <p:nvSpPr>
          <p:cNvPr id="169" name="Google Shape;169;p33"/>
          <p:cNvSpPr txBox="1"/>
          <p:nvPr/>
        </p:nvSpPr>
        <p:spPr>
          <a:xfrm>
            <a:off x="8784159" y="4770638"/>
            <a:ext cx="157500" cy="193500"/>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r>
              <a:rPr lang="en" sz="1400">
                <a:solidFill>
                  <a:srgbClr val="22373A"/>
                </a:solidFill>
                <a:latin typeface="Arial"/>
                <a:ea typeface="Arial"/>
                <a:cs typeface="Arial"/>
                <a:sym typeface="Arial"/>
              </a:rPr>
              <a:t>2</a:t>
            </a:r>
            <a:endParaRPr sz="1400">
              <a:latin typeface="Arial"/>
              <a:ea typeface="Arial"/>
              <a:cs typeface="Arial"/>
              <a:sym typeface="Arial"/>
            </a:endParaRPr>
          </a:p>
        </p:txBody>
      </p:sp>
      <p:pic>
        <p:nvPicPr>
          <p:cNvPr id="170" name="Google Shape;170;p33"/>
          <p:cNvPicPr preferRelativeResize="0"/>
          <p:nvPr/>
        </p:nvPicPr>
        <p:blipFill>
          <a:blip r:embed="rId3">
            <a:alphaModFix/>
          </a:blip>
          <a:stretch>
            <a:fillRect/>
          </a:stretch>
        </p:blipFill>
        <p:spPr>
          <a:xfrm>
            <a:off x="1989575" y="1656127"/>
            <a:ext cx="5008624" cy="1415249"/>
          </a:xfrm>
          <a:prstGeom prst="rect">
            <a:avLst/>
          </a:prstGeom>
          <a:noFill/>
          <a:ln>
            <a:noFill/>
          </a:ln>
        </p:spPr>
      </p:pic>
      <p:sp>
        <p:nvSpPr>
          <p:cNvPr id="171" name="Google Shape;171;p33"/>
          <p:cNvSpPr txBox="1"/>
          <p:nvPr/>
        </p:nvSpPr>
        <p:spPr>
          <a:xfrm>
            <a:off x="944700" y="3275673"/>
            <a:ext cx="7254600" cy="1688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1800" i="1">
                <a:solidFill>
                  <a:srgbClr val="E69138"/>
                </a:solidFill>
              </a:rPr>
              <a:t>(a) northeast</a:t>
            </a:r>
            <a:endParaRPr sz="1800" i="1">
              <a:solidFill>
                <a:srgbClr val="E69138"/>
              </a:solidFill>
            </a:endParaRPr>
          </a:p>
          <a:p>
            <a:pPr marL="0" marR="0" lvl="0" indent="0" algn="l" rtl="0">
              <a:lnSpc>
                <a:spcPct val="100000"/>
              </a:lnSpc>
              <a:spcBef>
                <a:spcPts val="0"/>
              </a:spcBef>
              <a:spcAft>
                <a:spcPts val="0"/>
              </a:spcAft>
              <a:buNone/>
            </a:pPr>
            <a:r>
              <a:rPr lang="en" sz="1800">
                <a:solidFill>
                  <a:srgbClr val="22373A"/>
                </a:solidFill>
              </a:rPr>
              <a:t>(b) midwest</a:t>
            </a:r>
            <a:endParaRPr sz="1800">
              <a:solidFill>
                <a:srgbClr val="22373A"/>
              </a:solidFill>
            </a:endParaRPr>
          </a:p>
          <a:p>
            <a:pPr marL="0" marR="0" lvl="0" indent="0" algn="l" rtl="0">
              <a:lnSpc>
                <a:spcPct val="100000"/>
              </a:lnSpc>
              <a:spcBef>
                <a:spcPts val="0"/>
              </a:spcBef>
              <a:spcAft>
                <a:spcPts val="0"/>
              </a:spcAft>
              <a:buNone/>
            </a:pPr>
            <a:r>
              <a:rPr lang="en" sz="1800">
                <a:solidFill>
                  <a:srgbClr val="22373A"/>
                </a:solidFill>
              </a:rPr>
              <a:t>(c) west</a:t>
            </a:r>
            <a:endParaRPr sz="1800">
              <a:solidFill>
                <a:srgbClr val="22373A"/>
              </a:solidFill>
            </a:endParaRPr>
          </a:p>
          <a:p>
            <a:pPr marL="0" marR="0" lvl="0" indent="0" algn="l" rtl="0">
              <a:lnSpc>
                <a:spcPct val="100000"/>
              </a:lnSpc>
              <a:spcBef>
                <a:spcPts val="0"/>
              </a:spcBef>
              <a:spcAft>
                <a:spcPts val="0"/>
              </a:spcAft>
              <a:buNone/>
            </a:pPr>
            <a:r>
              <a:rPr lang="en" sz="1800">
                <a:solidFill>
                  <a:srgbClr val="22373A"/>
                </a:solidFill>
              </a:rPr>
              <a:t>(d) south</a:t>
            </a:r>
            <a:endParaRPr sz="1800">
              <a:solidFill>
                <a:srgbClr val="22373A"/>
              </a:solidFill>
            </a:endParaRPr>
          </a:p>
          <a:p>
            <a:pPr marL="0" marR="0" lvl="0" indent="0" algn="l" rtl="0">
              <a:lnSpc>
                <a:spcPct val="100000"/>
              </a:lnSpc>
              <a:spcBef>
                <a:spcPts val="0"/>
              </a:spcBef>
              <a:spcAft>
                <a:spcPts val="0"/>
              </a:spcAft>
              <a:buNone/>
            </a:pPr>
            <a:r>
              <a:rPr lang="en" sz="1800">
                <a:solidFill>
                  <a:srgbClr val="22373A"/>
                </a:solidFill>
              </a:rPr>
              <a:t>(e) cannot tell</a:t>
            </a:r>
            <a:endParaRPr sz="1800">
              <a:solidFill>
                <a:srgbClr val="22373A"/>
              </a:solidFill>
            </a:endParaRP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4"/>
          <p:cNvSpPr txBox="1"/>
          <p:nvPr/>
        </p:nvSpPr>
        <p:spPr>
          <a:xfrm>
            <a:off x="203107" y="121971"/>
            <a:ext cx="2425805" cy="279353"/>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r>
              <a:rPr lang="en" sz="2000" b="1">
                <a:solidFill>
                  <a:srgbClr val="F9F9F9"/>
                </a:solidFill>
                <a:latin typeface="Arial"/>
                <a:ea typeface="Arial"/>
                <a:cs typeface="Arial"/>
                <a:sym typeface="Arial"/>
              </a:rPr>
              <a:t>Weights of books</a:t>
            </a:r>
            <a:endParaRPr sz="2000">
              <a:latin typeface="Arial"/>
              <a:ea typeface="Arial"/>
              <a:cs typeface="Arial"/>
              <a:sym typeface="Arial"/>
            </a:endParaRPr>
          </a:p>
        </p:txBody>
      </p:sp>
      <p:graphicFrame>
        <p:nvGraphicFramePr>
          <p:cNvPr id="177" name="Google Shape;177;p34"/>
          <p:cNvGraphicFramePr/>
          <p:nvPr/>
        </p:nvGraphicFramePr>
        <p:xfrm>
          <a:off x="540603" y="810748"/>
          <a:ext cx="4497925" cy="4166775"/>
        </p:xfrm>
        <a:graphic>
          <a:graphicData uri="http://schemas.openxmlformats.org/drawingml/2006/table">
            <a:tbl>
              <a:tblPr firstRow="1" bandRow="1">
                <a:noFill/>
                <a:tableStyleId>{FFF0A41F-44E4-46D4-A038-D85D2078E760}</a:tableStyleId>
              </a:tblPr>
              <a:tblGrid>
                <a:gridCol w="566225">
                  <a:extLst>
                    <a:ext uri="{9D8B030D-6E8A-4147-A177-3AD203B41FA5}">
                      <a16:colId xmlns:a16="http://schemas.microsoft.com/office/drawing/2014/main" val="20000"/>
                    </a:ext>
                  </a:extLst>
                </a:gridCol>
                <a:gridCol w="1345375">
                  <a:extLst>
                    <a:ext uri="{9D8B030D-6E8A-4147-A177-3AD203B41FA5}">
                      <a16:colId xmlns:a16="http://schemas.microsoft.com/office/drawing/2014/main" val="20001"/>
                    </a:ext>
                  </a:extLst>
                </a:gridCol>
                <a:gridCol w="1711775">
                  <a:extLst>
                    <a:ext uri="{9D8B030D-6E8A-4147-A177-3AD203B41FA5}">
                      <a16:colId xmlns:a16="http://schemas.microsoft.com/office/drawing/2014/main" val="20002"/>
                    </a:ext>
                  </a:extLst>
                </a:gridCol>
                <a:gridCol w="874550">
                  <a:extLst>
                    <a:ext uri="{9D8B030D-6E8A-4147-A177-3AD203B41FA5}">
                      <a16:colId xmlns:a16="http://schemas.microsoft.com/office/drawing/2014/main" val="20003"/>
                    </a:ext>
                  </a:extLst>
                </a:gridCol>
              </a:tblGrid>
              <a:tr h="267025">
                <a:tc>
                  <a:txBody>
                    <a:bodyPr/>
                    <a:lstStyle/>
                    <a:p>
                      <a:pPr marL="0" marR="0" lvl="0" indent="0" algn="l" rtl="0">
                        <a:spcBef>
                          <a:spcPts val="0"/>
                        </a:spcBef>
                        <a:spcAft>
                          <a:spcPts val="0"/>
                        </a:spcAft>
                        <a:buNone/>
                      </a:pPr>
                      <a:endParaRPr sz="1600" u="none" strike="noStrike" cap="none">
                        <a:latin typeface="Arial"/>
                        <a:ea typeface="Arial"/>
                        <a:cs typeface="Arial"/>
                        <a:sym typeface="Arial"/>
                      </a:endParaRPr>
                    </a:p>
                  </a:txBody>
                  <a:tcPr marL="0" marR="0" marT="0" marB="0">
                    <a:lnT w="9525" cap="flat" cmpd="sng">
                      <a:solidFill>
                        <a:srgbClr val="22373A"/>
                      </a:solidFill>
                      <a:prstDash val="solid"/>
                      <a:round/>
                      <a:headEnd type="none" w="sm" len="sm"/>
                      <a:tailEnd type="none" w="sm" len="sm"/>
                    </a:lnT>
                    <a:lnB w="9525" cap="flat" cmpd="sng">
                      <a:solidFill>
                        <a:srgbClr val="22373A"/>
                      </a:solidFill>
                      <a:prstDash val="solid"/>
                      <a:round/>
                      <a:headEnd type="none" w="sm" len="sm"/>
                      <a:tailEnd type="none" w="sm" len="sm"/>
                    </a:lnB>
                    <a:solidFill>
                      <a:srgbClr val="F9F9F9"/>
                    </a:solidFill>
                  </a:tcPr>
                </a:tc>
                <a:tc>
                  <a:txBody>
                    <a:bodyPr/>
                    <a:lstStyle/>
                    <a:p>
                      <a:pPr marL="0" marR="101600" lvl="0" indent="0" algn="r" rtl="0">
                        <a:lnSpc>
                          <a:spcPct val="100000"/>
                        </a:lnSpc>
                        <a:spcBef>
                          <a:spcPts val="0"/>
                        </a:spcBef>
                        <a:spcAft>
                          <a:spcPts val="0"/>
                        </a:spcAft>
                        <a:buNone/>
                      </a:pPr>
                      <a:r>
                        <a:rPr lang="en" sz="1400" u="none" strike="noStrike" cap="none">
                          <a:solidFill>
                            <a:srgbClr val="22373A"/>
                          </a:solidFill>
                          <a:latin typeface="Arial"/>
                          <a:ea typeface="Arial"/>
                          <a:cs typeface="Arial"/>
                          <a:sym typeface="Arial"/>
                        </a:rPr>
                        <a:t>weight (g)</a:t>
                      </a:r>
                      <a:endParaRPr sz="1400" u="none" strike="noStrike" cap="none">
                        <a:latin typeface="Arial"/>
                        <a:ea typeface="Arial"/>
                        <a:cs typeface="Arial"/>
                        <a:sym typeface="Arial"/>
                      </a:endParaRPr>
                    </a:p>
                  </a:txBody>
                  <a:tcPr marL="0" marR="0" marT="0" marB="0">
                    <a:lnT w="9525" cap="flat" cmpd="sng">
                      <a:solidFill>
                        <a:srgbClr val="22373A"/>
                      </a:solidFill>
                      <a:prstDash val="solid"/>
                      <a:round/>
                      <a:headEnd type="none" w="sm" len="sm"/>
                      <a:tailEnd type="none" w="sm" len="sm"/>
                    </a:lnT>
                    <a:lnB w="9525" cap="flat" cmpd="sng">
                      <a:solidFill>
                        <a:srgbClr val="22373A"/>
                      </a:solidFill>
                      <a:prstDash val="solid"/>
                      <a:round/>
                      <a:headEnd type="none" w="sm" len="sm"/>
                      <a:tailEnd type="none" w="sm" len="sm"/>
                    </a:lnB>
                    <a:solidFill>
                      <a:srgbClr val="F9F9F9"/>
                    </a:solidFill>
                  </a:tcPr>
                </a:tc>
                <a:tc>
                  <a:txBody>
                    <a:bodyPr/>
                    <a:lstStyle/>
                    <a:p>
                      <a:pPr marL="0" marR="101600" lvl="0" indent="0" algn="r" rtl="0">
                        <a:lnSpc>
                          <a:spcPct val="100000"/>
                        </a:lnSpc>
                        <a:spcBef>
                          <a:spcPts val="0"/>
                        </a:spcBef>
                        <a:spcAft>
                          <a:spcPts val="0"/>
                        </a:spcAft>
                        <a:buNone/>
                      </a:pPr>
                      <a:r>
                        <a:rPr lang="en" sz="1400" u="none" strike="noStrike" cap="none">
                          <a:solidFill>
                            <a:srgbClr val="22373A"/>
                          </a:solidFill>
                          <a:latin typeface="Arial"/>
                          <a:ea typeface="Arial"/>
                          <a:cs typeface="Arial"/>
                          <a:sym typeface="Arial"/>
                        </a:rPr>
                        <a:t>volume (cm</a:t>
                      </a:r>
                      <a:r>
                        <a:rPr lang="en" sz="1400" u="none" strike="noStrike" cap="none" baseline="30000">
                          <a:solidFill>
                            <a:srgbClr val="22373A"/>
                          </a:solidFill>
                          <a:latin typeface="Arial"/>
                          <a:ea typeface="Arial"/>
                          <a:cs typeface="Arial"/>
                          <a:sym typeface="Arial"/>
                        </a:rPr>
                        <a:t>3</a:t>
                      </a:r>
                      <a:r>
                        <a:rPr lang="en" sz="1400" u="none" strike="noStrike" cap="none">
                          <a:solidFill>
                            <a:srgbClr val="22373A"/>
                          </a:solidFill>
                          <a:latin typeface="Arial"/>
                          <a:ea typeface="Arial"/>
                          <a:cs typeface="Arial"/>
                          <a:sym typeface="Arial"/>
                        </a:rPr>
                        <a:t>)</a:t>
                      </a:r>
                      <a:endParaRPr sz="1400" u="none" strike="noStrike" cap="none">
                        <a:latin typeface="Arial"/>
                        <a:ea typeface="Arial"/>
                        <a:cs typeface="Arial"/>
                        <a:sym typeface="Arial"/>
                      </a:endParaRPr>
                    </a:p>
                  </a:txBody>
                  <a:tcPr marL="0" marR="0" marT="0" marB="0">
                    <a:lnT w="9525" cap="flat" cmpd="sng">
                      <a:solidFill>
                        <a:srgbClr val="22373A"/>
                      </a:solidFill>
                      <a:prstDash val="solid"/>
                      <a:round/>
                      <a:headEnd type="none" w="sm" len="sm"/>
                      <a:tailEnd type="none" w="sm" len="sm"/>
                    </a:lnT>
                    <a:lnB w="9525" cap="flat" cmpd="sng">
                      <a:solidFill>
                        <a:srgbClr val="22373A"/>
                      </a:solidFill>
                      <a:prstDash val="solid"/>
                      <a:round/>
                      <a:headEnd type="none" w="sm" len="sm"/>
                      <a:tailEnd type="none" w="sm" len="sm"/>
                    </a:lnB>
                    <a:solidFill>
                      <a:srgbClr val="F9F9F9"/>
                    </a:solidFill>
                  </a:tcPr>
                </a:tc>
                <a:tc>
                  <a:txBody>
                    <a:bodyPr/>
                    <a:lstStyle/>
                    <a:p>
                      <a:pPr marL="0" marR="0" lvl="0" indent="0" algn="ctr" rtl="0">
                        <a:lnSpc>
                          <a:spcPct val="100000"/>
                        </a:lnSpc>
                        <a:spcBef>
                          <a:spcPts val="0"/>
                        </a:spcBef>
                        <a:spcAft>
                          <a:spcPts val="0"/>
                        </a:spcAft>
                        <a:buNone/>
                      </a:pPr>
                      <a:r>
                        <a:rPr lang="en" sz="1400" u="none" strike="noStrike" cap="none">
                          <a:solidFill>
                            <a:srgbClr val="22373A"/>
                          </a:solidFill>
                          <a:latin typeface="Arial"/>
                          <a:ea typeface="Arial"/>
                          <a:cs typeface="Arial"/>
                          <a:sym typeface="Arial"/>
                        </a:rPr>
                        <a:t>cover</a:t>
                      </a:r>
                      <a:endParaRPr sz="1400" u="none" strike="noStrike" cap="none">
                        <a:latin typeface="Arial"/>
                        <a:ea typeface="Arial"/>
                        <a:cs typeface="Arial"/>
                        <a:sym typeface="Arial"/>
                      </a:endParaRPr>
                    </a:p>
                  </a:txBody>
                  <a:tcPr marL="0" marR="0" marT="0" marB="0">
                    <a:lnT w="9525" cap="flat" cmpd="sng">
                      <a:solidFill>
                        <a:srgbClr val="22373A"/>
                      </a:solidFill>
                      <a:prstDash val="solid"/>
                      <a:round/>
                      <a:headEnd type="none" w="sm" len="sm"/>
                      <a:tailEnd type="none" w="sm" len="sm"/>
                    </a:lnT>
                    <a:lnB w="9525" cap="flat" cmpd="sng">
                      <a:solidFill>
                        <a:srgbClr val="22373A"/>
                      </a:solidFill>
                      <a:prstDash val="solid"/>
                      <a:round/>
                      <a:headEnd type="none" w="sm" len="sm"/>
                      <a:tailEnd type="none" w="sm" len="sm"/>
                    </a:lnB>
                    <a:solidFill>
                      <a:srgbClr val="F9F9F9"/>
                    </a:solidFill>
                  </a:tcPr>
                </a:tc>
                <a:extLst>
                  <a:ext uri="{0D108BD9-81ED-4DB2-BD59-A6C34878D82A}">
                    <a16:rowId xmlns:a16="http://schemas.microsoft.com/office/drawing/2014/main" val="10000"/>
                  </a:ext>
                </a:extLst>
              </a:tr>
              <a:tr h="266950">
                <a:tc>
                  <a:txBody>
                    <a:bodyPr/>
                    <a:lstStyle/>
                    <a:p>
                      <a:pPr marL="101600" marR="0" lvl="0" indent="-12700" algn="ctr" rtl="0">
                        <a:lnSpc>
                          <a:spcPct val="100000"/>
                        </a:lnSpc>
                        <a:spcBef>
                          <a:spcPts val="0"/>
                        </a:spcBef>
                        <a:spcAft>
                          <a:spcPts val="0"/>
                        </a:spcAft>
                        <a:buNone/>
                      </a:pPr>
                      <a:r>
                        <a:rPr lang="en" sz="1400" u="none" strike="noStrike" cap="none">
                          <a:solidFill>
                            <a:srgbClr val="22373A"/>
                          </a:solidFill>
                          <a:latin typeface="Arial"/>
                          <a:ea typeface="Arial"/>
                          <a:cs typeface="Arial"/>
                          <a:sym typeface="Arial"/>
                        </a:rPr>
                        <a:t>1</a:t>
                      </a:r>
                      <a:endParaRPr sz="1400" u="none" strike="noStrike" cap="none">
                        <a:latin typeface="Arial"/>
                        <a:ea typeface="Arial"/>
                        <a:cs typeface="Arial"/>
                        <a:sym typeface="Arial"/>
                      </a:endParaRPr>
                    </a:p>
                  </a:txBody>
                  <a:tcPr marL="0" marR="0" marT="0" marB="0">
                    <a:lnT w="9525" cap="flat" cmpd="sng">
                      <a:solidFill>
                        <a:srgbClr val="22373A"/>
                      </a:solidFill>
                      <a:prstDash val="solid"/>
                      <a:round/>
                      <a:headEnd type="none" w="sm" len="sm"/>
                      <a:tailEnd type="none" w="sm" len="sm"/>
                    </a:lnT>
                    <a:solidFill>
                      <a:srgbClr val="F9F9F9"/>
                    </a:solidFill>
                  </a:tcPr>
                </a:tc>
                <a:tc>
                  <a:txBody>
                    <a:bodyPr/>
                    <a:lstStyle/>
                    <a:p>
                      <a:pPr marL="0" marR="101600" lvl="0" indent="0" algn="r" rtl="0">
                        <a:lnSpc>
                          <a:spcPct val="100000"/>
                        </a:lnSpc>
                        <a:spcBef>
                          <a:spcPts val="0"/>
                        </a:spcBef>
                        <a:spcAft>
                          <a:spcPts val="0"/>
                        </a:spcAft>
                        <a:buNone/>
                      </a:pPr>
                      <a:r>
                        <a:rPr lang="en" sz="1400" u="none" strike="noStrike" cap="none">
                          <a:solidFill>
                            <a:srgbClr val="22373A"/>
                          </a:solidFill>
                          <a:latin typeface="Arial"/>
                          <a:ea typeface="Arial"/>
                          <a:cs typeface="Arial"/>
                          <a:sym typeface="Arial"/>
                        </a:rPr>
                        <a:t>800</a:t>
                      </a:r>
                      <a:endParaRPr sz="1400" u="none" strike="noStrike" cap="none">
                        <a:latin typeface="Arial"/>
                        <a:ea typeface="Arial"/>
                        <a:cs typeface="Arial"/>
                        <a:sym typeface="Arial"/>
                      </a:endParaRPr>
                    </a:p>
                  </a:txBody>
                  <a:tcPr marL="0" marR="0" marT="0" marB="0">
                    <a:lnT w="9525" cap="flat" cmpd="sng">
                      <a:solidFill>
                        <a:srgbClr val="22373A"/>
                      </a:solidFill>
                      <a:prstDash val="solid"/>
                      <a:round/>
                      <a:headEnd type="none" w="sm" len="sm"/>
                      <a:tailEnd type="none" w="sm" len="sm"/>
                    </a:lnT>
                    <a:solidFill>
                      <a:srgbClr val="F9F9F9"/>
                    </a:solidFill>
                  </a:tcPr>
                </a:tc>
                <a:tc>
                  <a:txBody>
                    <a:bodyPr/>
                    <a:lstStyle/>
                    <a:p>
                      <a:pPr marL="0" marR="101600" lvl="0" indent="0" algn="r" rtl="0">
                        <a:lnSpc>
                          <a:spcPct val="100000"/>
                        </a:lnSpc>
                        <a:spcBef>
                          <a:spcPts val="0"/>
                        </a:spcBef>
                        <a:spcAft>
                          <a:spcPts val="0"/>
                        </a:spcAft>
                        <a:buNone/>
                      </a:pPr>
                      <a:r>
                        <a:rPr lang="en" sz="1400" u="none" strike="noStrike" cap="none">
                          <a:solidFill>
                            <a:srgbClr val="22373A"/>
                          </a:solidFill>
                          <a:latin typeface="Arial"/>
                          <a:ea typeface="Arial"/>
                          <a:cs typeface="Arial"/>
                          <a:sym typeface="Arial"/>
                        </a:rPr>
                        <a:t>885</a:t>
                      </a:r>
                      <a:endParaRPr sz="1400" u="none" strike="noStrike" cap="none">
                        <a:latin typeface="Arial"/>
                        <a:ea typeface="Arial"/>
                        <a:cs typeface="Arial"/>
                        <a:sym typeface="Arial"/>
                      </a:endParaRPr>
                    </a:p>
                  </a:txBody>
                  <a:tcPr marL="0" marR="0" marT="0" marB="0">
                    <a:lnT w="9525" cap="flat" cmpd="sng">
                      <a:solidFill>
                        <a:srgbClr val="22373A"/>
                      </a:solidFill>
                      <a:prstDash val="solid"/>
                      <a:round/>
                      <a:headEnd type="none" w="sm" len="sm"/>
                      <a:tailEnd type="none" w="sm" len="sm"/>
                    </a:lnT>
                    <a:solidFill>
                      <a:srgbClr val="F9F9F9"/>
                    </a:solidFill>
                  </a:tcPr>
                </a:tc>
                <a:tc>
                  <a:txBody>
                    <a:bodyPr/>
                    <a:lstStyle/>
                    <a:p>
                      <a:pPr marL="0" marR="0" lvl="0" indent="0" algn="ctr" rtl="0">
                        <a:lnSpc>
                          <a:spcPct val="100000"/>
                        </a:lnSpc>
                        <a:spcBef>
                          <a:spcPts val="0"/>
                        </a:spcBef>
                        <a:spcAft>
                          <a:spcPts val="0"/>
                        </a:spcAft>
                        <a:buNone/>
                      </a:pPr>
                      <a:r>
                        <a:rPr lang="en" sz="1400" u="none" strike="noStrike" cap="none">
                          <a:solidFill>
                            <a:srgbClr val="22373A"/>
                          </a:solidFill>
                          <a:latin typeface="Arial"/>
                          <a:ea typeface="Arial"/>
                          <a:cs typeface="Arial"/>
                          <a:sym typeface="Arial"/>
                        </a:rPr>
                        <a:t>hc</a:t>
                      </a:r>
                      <a:endParaRPr sz="1400" u="none" strike="noStrike" cap="none">
                        <a:latin typeface="Arial"/>
                        <a:ea typeface="Arial"/>
                        <a:cs typeface="Arial"/>
                        <a:sym typeface="Arial"/>
                      </a:endParaRPr>
                    </a:p>
                  </a:txBody>
                  <a:tcPr marL="0" marR="0" marT="0" marB="0">
                    <a:lnT w="9525" cap="flat" cmpd="sng">
                      <a:solidFill>
                        <a:srgbClr val="22373A"/>
                      </a:solidFill>
                      <a:prstDash val="solid"/>
                      <a:round/>
                      <a:headEnd type="none" w="sm" len="sm"/>
                      <a:tailEnd type="none" w="sm" len="sm"/>
                    </a:lnT>
                    <a:solidFill>
                      <a:srgbClr val="F9F9F9"/>
                    </a:solidFill>
                  </a:tcPr>
                </a:tc>
                <a:extLst>
                  <a:ext uri="{0D108BD9-81ED-4DB2-BD59-A6C34878D82A}">
                    <a16:rowId xmlns:a16="http://schemas.microsoft.com/office/drawing/2014/main" val="10001"/>
                  </a:ext>
                </a:extLst>
              </a:tr>
              <a:tr h="259475">
                <a:tc>
                  <a:txBody>
                    <a:bodyPr/>
                    <a:lstStyle/>
                    <a:p>
                      <a:pPr marL="101600" marR="0" lvl="0" indent="-12700" algn="ctr" rtl="0">
                        <a:lnSpc>
                          <a:spcPct val="119473"/>
                        </a:lnSpc>
                        <a:spcBef>
                          <a:spcPts val="0"/>
                        </a:spcBef>
                        <a:spcAft>
                          <a:spcPts val="0"/>
                        </a:spcAft>
                        <a:buNone/>
                      </a:pPr>
                      <a:r>
                        <a:rPr lang="en" sz="1400" u="none" strike="noStrike" cap="none">
                          <a:solidFill>
                            <a:srgbClr val="22373A"/>
                          </a:solidFill>
                          <a:latin typeface="Arial"/>
                          <a:ea typeface="Arial"/>
                          <a:cs typeface="Arial"/>
                          <a:sym typeface="Arial"/>
                        </a:rPr>
                        <a:t>2</a:t>
                      </a:r>
                      <a:endParaRPr sz="1400" u="none" strike="noStrike" cap="none">
                        <a:latin typeface="Arial"/>
                        <a:ea typeface="Arial"/>
                        <a:cs typeface="Arial"/>
                        <a:sym typeface="Arial"/>
                      </a:endParaRPr>
                    </a:p>
                  </a:txBody>
                  <a:tcPr marL="0" marR="0" marT="0" marB="0">
                    <a:solidFill>
                      <a:srgbClr val="F9F9F9"/>
                    </a:solidFill>
                  </a:tcPr>
                </a:tc>
                <a:tc>
                  <a:txBody>
                    <a:bodyPr/>
                    <a:lstStyle/>
                    <a:p>
                      <a:pPr marL="0" marR="101600" lvl="0" indent="0" algn="r" rtl="0">
                        <a:lnSpc>
                          <a:spcPct val="119473"/>
                        </a:lnSpc>
                        <a:spcBef>
                          <a:spcPts val="0"/>
                        </a:spcBef>
                        <a:spcAft>
                          <a:spcPts val="0"/>
                        </a:spcAft>
                        <a:buNone/>
                      </a:pPr>
                      <a:r>
                        <a:rPr lang="en" sz="1400" u="none" strike="noStrike" cap="none">
                          <a:solidFill>
                            <a:srgbClr val="22373A"/>
                          </a:solidFill>
                          <a:latin typeface="Arial"/>
                          <a:ea typeface="Arial"/>
                          <a:cs typeface="Arial"/>
                          <a:sym typeface="Arial"/>
                        </a:rPr>
                        <a:t>950</a:t>
                      </a:r>
                      <a:endParaRPr sz="1400" u="none" strike="noStrike" cap="none">
                        <a:latin typeface="Arial"/>
                        <a:ea typeface="Arial"/>
                        <a:cs typeface="Arial"/>
                        <a:sym typeface="Arial"/>
                      </a:endParaRPr>
                    </a:p>
                  </a:txBody>
                  <a:tcPr marL="0" marR="0" marT="0" marB="0">
                    <a:solidFill>
                      <a:srgbClr val="F9F9F9"/>
                    </a:solidFill>
                  </a:tcPr>
                </a:tc>
                <a:tc>
                  <a:txBody>
                    <a:bodyPr/>
                    <a:lstStyle/>
                    <a:p>
                      <a:pPr marL="0" marR="101600" lvl="0" indent="0" algn="r" rtl="0">
                        <a:lnSpc>
                          <a:spcPct val="119473"/>
                        </a:lnSpc>
                        <a:spcBef>
                          <a:spcPts val="0"/>
                        </a:spcBef>
                        <a:spcAft>
                          <a:spcPts val="0"/>
                        </a:spcAft>
                        <a:buNone/>
                      </a:pPr>
                      <a:r>
                        <a:rPr lang="en" sz="1400" u="none" strike="noStrike" cap="none">
                          <a:solidFill>
                            <a:srgbClr val="22373A"/>
                          </a:solidFill>
                          <a:latin typeface="Arial"/>
                          <a:ea typeface="Arial"/>
                          <a:cs typeface="Arial"/>
                          <a:sym typeface="Arial"/>
                        </a:rPr>
                        <a:t>1016</a:t>
                      </a:r>
                      <a:endParaRPr sz="1400" u="none" strike="noStrike" cap="none">
                        <a:latin typeface="Arial"/>
                        <a:ea typeface="Arial"/>
                        <a:cs typeface="Arial"/>
                        <a:sym typeface="Arial"/>
                      </a:endParaRPr>
                    </a:p>
                  </a:txBody>
                  <a:tcPr marL="0" marR="0" marT="0" marB="0">
                    <a:solidFill>
                      <a:srgbClr val="F9F9F9"/>
                    </a:solidFill>
                  </a:tcPr>
                </a:tc>
                <a:tc>
                  <a:txBody>
                    <a:bodyPr/>
                    <a:lstStyle/>
                    <a:p>
                      <a:pPr marL="0" marR="0" lvl="0" indent="0" algn="ctr" rtl="0">
                        <a:lnSpc>
                          <a:spcPct val="119473"/>
                        </a:lnSpc>
                        <a:spcBef>
                          <a:spcPts val="0"/>
                        </a:spcBef>
                        <a:spcAft>
                          <a:spcPts val="0"/>
                        </a:spcAft>
                        <a:buNone/>
                      </a:pPr>
                      <a:r>
                        <a:rPr lang="en" sz="1400" u="none" strike="noStrike" cap="none">
                          <a:solidFill>
                            <a:srgbClr val="22373A"/>
                          </a:solidFill>
                          <a:latin typeface="Arial"/>
                          <a:ea typeface="Arial"/>
                          <a:cs typeface="Arial"/>
                          <a:sym typeface="Arial"/>
                        </a:rPr>
                        <a:t>hc</a:t>
                      </a:r>
                      <a:endParaRPr sz="1400" u="none" strike="noStrike" cap="none">
                        <a:latin typeface="Arial"/>
                        <a:ea typeface="Arial"/>
                        <a:cs typeface="Arial"/>
                        <a:sym typeface="Arial"/>
                      </a:endParaRPr>
                    </a:p>
                  </a:txBody>
                  <a:tcPr marL="0" marR="0" marT="0" marB="0">
                    <a:solidFill>
                      <a:srgbClr val="F9F9F9"/>
                    </a:solidFill>
                  </a:tcPr>
                </a:tc>
                <a:extLst>
                  <a:ext uri="{0D108BD9-81ED-4DB2-BD59-A6C34878D82A}">
                    <a16:rowId xmlns:a16="http://schemas.microsoft.com/office/drawing/2014/main" val="10002"/>
                  </a:ext>
                </a:extLst>
              </a:tr>
              <a:tr h="259475">
                <a:tc>
                  <a:txBody>
                    <a:bodyPr/>
                    <a:lstStyle/>
                    <a:p>
                      <a:pPr marL="101600" marR="0" lvl="0" indent="-12700" algn="ctr" rtl="0">
                        <a:lnSpc>
                          <a:spcPct val="119473"/>
                        </a:lnSpc>
                        <a:spcBef>
                          <a:spcPts val="0"/>
                        </a:spcBef>
                        <a:spcAft>
                          <a:spcPts val="0"/>
                        </a:spcAft>
                        <a:buNone/>
                      </a:pPr>
                      <a:r>
                        <a:rPr lang="en" sz="1400" u="none" strike="noStrike" cap="none">
                          <a:solidFill>
                            <a:srgbClr val="22373A"/>
                          </a:solidFill>
                          <a:latin typeface="Arial"/>
                          <a:ea typeface="Arial"/>
                          <a:cs typeface="Arial"/>
                          <a:sym typeface="Arial"/>
                        </a:rPr>
                        <a:t>3</a:t>
                      </a:r>
                      <a:endParaRPr sz="1400" u="none" strike="noStrike" cap="none">
                        <a:latin typeface="Arial"/>
                        <a:ea typeface="Arial"/>
                        <a:cs typeface="Arial"/>
                        <a:sym typeface="Arial"/>
                      </a:endParaRPr>
                    </a:p>
                  </a:txBody>
                  <a:tcPr marL="0" marR="0" marT="0" marB="0">
                    <a:solidFill>
                      <a:srgbClr val="F9F9F9"/>
                    </a:solidFill>
                  </a:tcPr>
                </a:tc>
                <a:tc>
                  <a:txBody>
                    <a:bodyPr/>
                    <a:lstStyle/>
                    <a:p>
                      <a:pPr marL="0" marR="101600" lvl="0" indent="0" algn="r" rtl="0">
                        <a:lnSpc>
                          <a:spcPct val="119473"/>
                        </a:lnSpc>
                        <a:spcBef>
                          <a:spcPts val="0"/>
                        </a:spcBef>
                        <a:spcAft>
                          <a:spcPts val="0"/>
                        </a:spcAft>
                        <a:buNone/>
                      </a:pPr>
                      <a:r>
                        <a:rPr lang="en" sz="1400" u="none" strike="noStrike" cap="none">
                          <a:solidFill>
                            <a:srgbClr val="22373A"/>
                          </a:solidFill>
                          <a:latin typeface="Arial"/>
                          <a:ea typeface="Arial"/>
                          <a:cs typeface="Arial"/>
                          <a:sym typeface="Arial"/>
                        </a:rPr>
                        <a:t>1050</a:t>
                      </a:r>
                      <a:endParaRPr sz="1400" u="none" strike="noStrike" cap="none">
                        <a:latin typeface="Arial"/>
                        <a:ea typeface="Arial"/>
                        <a:cs typeface="Arial"/>
                        <a:sym typeface="Arial"/>
                      </a:endParaRPr>
                    </a:p>
                  </a:txBody>
                  <a:tcPr marL="0" marR="0" marT="0" marB="0">
                    <a:solidFill>
                      <a:srgbClr val="F9F9F9"/>
                    </a:solidFill>
                  </a:tcPr>
                </a:tc>
                <a:tc>
                  <a:txBody>
                    <a:bodyPr/>
                    <a:lstStyle/>
                    <a:p>
                      <a:pPr marL="0" marR="101600" lvl="0" indent="0" algn="r" rtl="0">
                        <a:lnSpc>
                          <a:spcPct val="119473"/>
                        </a:lnSpc>
                        <a:spcBef>
                          <a:spcPts val="0"/>
                        </a:spcBef>
                        <a:spcAft>
                          <a:spcPts val="0"/>
                        </a:spcAft>
                        <a:buNone/>
                      </a:pPr>
                      <a:r>
                        <a:rPr lang="en" sz="1400" u="none" strike="noStrike" cap="none">
                          <a:solidFill>
                            <a:srgbClr val="22373A"/>
                          </a:solidFill>
                          <a:latin typeface="Arial"/>
                          <a:ea typeface="Arial"/>
                          <a:cs typeface="Arial"/>
                          <a:sym typeface="Arial"/>
                        </a:rPr>
                        <a:t>1125</a:t>
                      </a:r>
                      <a:endParaRPr sz="1400" u="none" strike="noStrike" cap="none">
                        <a:latin typeface="Arial"/>
                        <a:ea typeface="Arial"/>
                        <a:cs typeface="Arial"/>
                        <a:sym typeface="Arial"/>
                      </a:endParaRPr>
                    </a:p>
                  </a:txBody>
                  <a:tcPr marL="0" marR="0" marT="0" marB="0">
                    <a:solidFill>
                      <a:srgbClr val="F9F9F9"/>
                    </a:solidFill>
                  </a:tcPr>
                </a:tc>
                <a:tc>
                  <a:txBody>
                    <a:bodyPr/>
                    <a:lstStyle/>
                    <a:p>
                      <a:pPr marL="0" marR="0" lvl="0" indent="0" algn="ctr" rtl="0">
                        <a:lnSpc>
                          <a:spcPct val="119473"/>
                        </a:lnSpc>
                        <a:spcBef>
                          <a:spcPts val="0"/>
                        </a:spcBef>
                        <a:spcAft>
                          <a:spcPts val="0"/>
                        </a:spcAft>
                        <a:buNone/>
                      </a:pPr>
                      <a:r>
                        <a:rPr lang="en" sz="1400" u="none" strike="noStrike" cap="none">
                          <a:solidFill>
                            <a:srgbClr val="22373A"/>
                          </a:solidFill>
                          <a:latin typeface="Arial"/>
                          <a:ea typeface="Arial"/>
                          <a:cs typeface="Arial"/>
                          <a:sym typeface="Arial"/>
                        </a:rPr>
                        <a:t>hc</a:t>
                      </a:r>
                      <a:endParaRPr sz="1400" u="none" strike="noStrike" cap="none">
                        <a:latin typeface="Arial"/>
                        <a:ea typeface="Arial"/>
                        <a:cs typeface="Arial"/>
                        <a:sym typeface="Arial"/>
                      </a:endParaRPr>
                    </a:p>
                  </a:txBody>
                  <a:tcPr marL="0" marR="0" marT="0" marB="0">
                    <a:solidFill>
                      <a:srgbClr val="F9F9F9"/>
                    </a:solidFill>
                  </a:tcPr>
                </a:tc>
                <a:extLst>
                  <a:ext uri="{0D108BD9-81ED-4DB2-BD59-A6C34878D82A}">
                    <a16:rowId xmlns:a16="http://schemas.microsoft.com/office/drawing/2014/main" val="10003"/>
                  </a:ext>
                </a:extLst>
              </a:tr>
              <a:tr h="259475">
                <a:tc>
                  <a:txBody>
                    <a:bodyPr/>
                    <a:lstStyle/>
                    <a:p>
                      <a:pPr marL="101600" marR="0" lvl="0" indent="-12700" algn="ctr" rtl="0">
                        <a:lnSpc>
                          <a:spcPct val="119473"/>
                        </a:lnSpc>
                        <a:spcBef>
                          <a:spcPts val="0"/>
                        </a:spcBef>
                        <a:spcAft>
                          <a:spcPts val="0"/>
                        </a:spcAft>
                        <a:buNone/>
                      </a:pPr>
                      <a:r>
                        <a:rPr lang="en" sz="1400" u="none" strike="noStrike" cap="none">
                          <a:solidFill>
                            <a:srgbClr val="22373A"/>
                          </a:solidFill>
                          <a:latin typeface="Arial"/>
                          <a:ea typeface="Arial"/>
                          <a:cs typeface="Arial"/>
                          <a:sym typeface="Arial"/>
                        </a:rPr>
                        <a:t>4</a:t>
                      </a:r>
                      <a:endParaRPr sz="1400" u="none" strike="noStrike" cap="none">
                        <a:latin typeface="Arial"/>
                        <a:ea typeface="Arial"/>
                        <a:cs typeface="Arial"/>
                        <a:sym typeface="Arial"/>
                      </a:endParaRPr>
                    </a:p>
                  </a:txBody>
                  <a:tcPr marL="0" marR="0" marT="0" marB="0">
                    <a:solidFill>
                      <a:srgbClr val="F9F9F9"/>
                    </a:solidFill>
                  </a:tcPr>
                </a:tc>
                <a:tc>
                  <a:txBody>
                    <a:bodyPr/>
                    <a:lstStyle/>
                    <a:p>
                      <a:pPr marL="0" marR="101600" lvl="0" indent="0" algn="r" rtl="0">
                        <a:lnSpc>
                          <a:spcPct val="119473"/>
                        </a:lnSpc>
                        <a:spcBef>
                          <a:spcPts val="0"/>
                        </a:spcBef>
                        <a:spcAft>
                          <a:spcPts val="0"/>
                        </a:spcAft>
                        <a:buNone/>
                      </a:pPr>
                      <a:r>
                        <a:rPr lang="en" sz="1400" u="none" strike="noStrike" cap="none">
                          <a:solidFill>
                            <a:srgbClr val="22373A"/>
                          </a:solidFill>
                          <a:latin typeface="Arial"/>
                          <a:ea typeface="Arial"/>
                          <a:cs typeface="Arial"/>
                          <a:sym typeface="Arial"/>
                        </a:rPr>
                        <a:t>350</a:t>
                      </a:r>
                      <a:endParaRPr sz="1400" u="none" strike="noStrike" cap="none">
                        <a:latin typeface="Arial"/>
                        <a:ea typeface="Arial"/>
                        <a:cs typeface="Arial"/>
                        <a:sym typeface="Arial"/>
                      </a:endParaRPr>
                    </a:p>
                  </a:txBody>
                  <a:tcPr marL="0" marR="0" marT="0" marB="0">
                    <a:solidFill>
                      <a:srgbClr val="F9F9F9"/>
                    </a:solidFill>
                  </a:tcPr>
                </a:tc>
                <a:tc>
                  <a:txBody>
                    <a:bodyPr/>
                    <a:lstStyle/>
                    <a:p>
                      <a:pPr marL="0" marR="101600" lvl="0" indent="0" algn="r" rtl="0">
                        <a:lnSpc>
                          <a:spcPct val="119473"/>
                        </a:lnSpc>
                        <a:spcBef>
                          <a:spcPts val="0"/>
                        </a:spcBef>
                        <a:spcAft>
                          <a:spcPts val="0"/>
                        </a:spcAft>
                        <a:buNone/>
                      </a:pPr>
                      <a:r>
                        <a:rPr lang="en" sz="1400" u="none" strike="noStrike" cap="none">
                          <a:solidFill>
                            <a:srgbClr val="22373A"/>
                          </a:solidFill>
                          <a:latin typeface="Arial"/>
                          <a:ea typeface="Arial"/>
                          <a:cs typeface="Arial"/>
                          <a:sym typeface="Arial"/>
                        </a:rPr>
                        <a:t>239</a:t>
                      </a:r>
                      <a:endParaRPr sz="1400" u="none" strike="noStrike" cap="none">
                        <a:latin typeface="Arial"/>
                        <a:ea typeface="Arial"/>
                        <a:cs typeface="Arial"/>
                        <a:sym typeface="Arial"/>
                      </a:endParaRPr>
                    </a:p>
                  </a:txBody>
                  <a:tcPr marL="0" marR="0" marT="0" marB="0">
                    <a:solidFill>
                      <a:srgbClr val="F9F9F9"/>
                    </a:solidFill>
                  </a:tcPr>
                </a:tc>
                <a:tc>
                  <a:txBody>
                    <a:bodyPr/>
                    <a:lstStyle/>
                    <a:p>
                      <a:pPr marL="0" marR="0" lvl="0" indent="0" algn="ctr" rtl="0">
                        <a:lnSpc>
                          <a:spcPct val="119473"/>
                        </a:lnSpc>
                        <a:spcBef>
                          <a:spcPts val="0"/>
                        </a:spcBef>
                        <a:spcAft>
                          <a:spcPts val="0"/>
                        </a:spcAft>
                        <a:buNone/>
                      </a:pPr>
                      <a:r>
                        <a:rPr lang="en" sz="1400" u="none" strike="noStrike" cap="none">
                          <a:solidFill>
                            <a:srgbClr val="22373A"/>
                          </a:solidFill>
                          <a:latin typeface="Arial"/>
                          <a:ea typeface="Arial"/>
                          <a:cs typeface="Arial"/>
                          <a:sym typeface="Arial"/>
                        </a:rPr>
                        <a:t>hc</a:t>
                      </a:r>
                      <a:endParaRPr sz="1400" u="none" strike="noStrike" cap="none">
                        <a:latin typeface="Arial"/>
                        <a:ea typeface="Arial"/>
                        <a:cs typeface="Arial"/>
                        <a:sym typeface="Arial"/>
                      </a:endParaRPr>
                    </a:p>
                  </a:txBody>
                  <a:tcPr marL="0" marR="0" marT="0" marB="0">
                    <a:solidFill>
                      <a:srgbClr val="F9F9F9"/>
                    </a:solidFill>
                  </a:tcPr>
                </a:tc>
                <a:extLst>
                  <a:ext uri="{0D108BD9-81ED-4DB2-BD59-A6C34878D82A}">
                    <a16:rowId xmlns:a16="http://schemas.microsoft.com/office/drawing/2014/main" val="10004"/>
                  </a:ext>
                </a:extLst>
              </a:tr>
              <a:tr h="259475">
                <a:tc>
                  <a:txBody>
                    <a:bodyPr/>
                    <a:lstStyle/>
                    <a:p>
                      <a:pPr marL="101600" marR="0" lvl="0" indent="-12700" algn="ctr" rtl="0">
                        <a:lnSpc>
                          <a:spcPct val="119473"/>
                        </a:lnSpc>
                        <a:spcBef>
                          <a:spcPts val="0"/>
                        </a:spcBef>
                        <a:spcAft>
                          <a:spcPts val="0"/>
                        </a:spcAft>
                        <a:buNone/>
                      </a:pPr>
                      <a:r>
                        <a:rPr lang="en" sz="1400" u="none" strike="noStrike" cap="none">
                          <a:solidFill>
                            <a:srgbClr val="22373A"/>
                          </a:solidFill>
                          <a:latin typeface="Arial"/>
                          <a:ea typeface="Arial"/>
                          <a:cs typeface="Arial"/>
                          <a:sym typeface="Arial"/>
                        </a:rPr>
                        <a:t>5</a:t>
                      </a:r>
                      <a:endParaRPr sz="1400" u="none" strike="noStrike" cap="none">
                        <a:latin typeface="Arial"/>
                        <a:ea typeface="Arial"/>
                        <a:cs typeface="Arial"/>
                        <a:sym typeface="Arial"/>
                      </a:endParaRPr>
                    </a:p>
                  </a:txBody>
                  <a:tcPr marL="0" marR="0" marT="0" marB="0">
                    <a:solidFill>
                      <a:srgbClr val="F9F9F9"/>
                    </a:solidFill>
                  </a:tcPr>
                </a:tc>
                <a:tc>
                  <a:txBody>
                    <a:bodyPr/>
                    <a:lstStyle/>
                    <a:p>
                      <a:pPr marL="0" marR="101600" lvl="0" indent="0" algn="r" rtl="0">
                        <a:lnSpc>
                          <a:spcPct val="119473"/>
                        </a:lnSpc>
                        <a:spcBef>
                          <a:spcPts val="0"/>
                        </a:spcBef>
                        <a:spcAft>
                          <a:spcPts val="0"/>
                        </a:spcAft>
                        <a:buNone/>
                      </a:pPr>
                      <a:r>
                        <a:rPr lang="en" sz="1400" u="none" strike="noStrike" cap="none">
                          <a:solidFill>
                            <a:srgbClr val="22373A"/>
                          </a:solidFill>
                          <a:latin typeface="Arial"/>
                          <a:ea typeface="Arial"/>
                          <a:cs typeface="Arial"/>
                          <a:sym typeface="Arial"/>
                        </a:rPr>
                        <a:t>750</a:t>
                      </a:r>
                      <a:endParaRPr sz="1400" u="none" strike="noStrike" cap="none">
                        <a:latin typeface="Arial"/>
                        <a:ea typeface="Arial"/>
                        <a:cs typeface="Arial"/>
                        <a:sym typeface="Arial"/>
                      </a:endParaRPr>
                    </a:p>
                  </a:txBody>
                  <a:tcPr marL="0" marR="0" marT="0" marB="0">
                    <a:solidFill>
                      <a:srgbClr val="F9F9F9"/>
                    </a:solidFill>
                  </a:tcPr>
                </a:tc>
                <a:tc>
                  <a:txBody>
                    <a:bodyPr/>
                    <a:lstStyle/>
                    <a:p>
                      <a:pPr marL="0" marR="101600" lvl="0" indent="0" algn="r" rtl="0">
                        <a:lnSpc>
                          <a:spcPct val="119473"/>
                        </a:lnSpc>
                        <a:spcBef>
                          <a:spcPts val="0"/>
                        </a:spcBef>
                        <a:spcAft>
                          <a:spcPts val="0"/>
                        </a:spcAft>
                        <a:buNone/>
                      </a:pPr>
                      <a:r>
                        <a:rPr lang="en" sz="1400" u="none" strike="noStrike" cap="none">
                          <a:solidFill>
                            <a:srgbClr val="22373A"/>
                          </a:solidFill>
                          <a:latin typeface="Arial"/>
                          <a:ea typeface="Arial"/>
                          <a:cs typeface="Arial"/>
                          <a:sym typeface="Arial"/>
                        </a:rPr>
                        <a:t>701</a:t>
                      </a:r>
                      <a:endParaRPr sz="1400" u="none" strike="noStrike" cap="none">
                        <a:latin typeface="Arial"/>
                        <a:ea typeface="Arial"/>
                        <a:cs typeface="Arial"/>
                        <a:sym typeface="Arial"/>
                      </a:endParaRPr>
                    </a:p>
                  </a:txBody>
                  <a:tcPr marL="0" marR="0" marT="0" marB="0">
                    <a:solidFill>
                      <a:srgbClr val="F9F9F9"/>
                    </a:solidFill>
                  </a:tcPr>
                </a:tc>
                <a:tc>
                  <a:txBody>
                    <a:bodyPr/>
                    <a:lstStyle/>
                    <a:p>
                      <a:pPr marL="0" marR="0" lvl="0" indent="0" algn="ctr" rtl="0">
                        <a:lnSpc>
                          <a:spcPct val="119473"/>
                        </a:lnSpc>
                        <a:spcBef>
                          <a:spcPts val="0"/>
                        </a:spcBef>
                        <a:spcAft>
                          <a:spcPts val="0"/>
                        </a:spcAft>
                        <a:buNone/>
                      </a:pPr>
                      <a:r>
                        <a:rPr lang="en" sz="1400" u="none" strike="noStrike" cap="none">
                          <a:solidFill>
                            <a:srgbClr val="22373A"/>
                          </a:solidFill>
                          <a:latin typeface="Arial"/>
                          <a:ea typeface="Arial"/>
                          <a:cs typeface="Arial"/>
                          <a:sym typeface="Arial"/>
                        </a:rPr>
                        <a:t>hc</a:t>
                      </a:r>
                      <a:endParaRPr sz="1400" u="none" strike="noStrike" cap="none">
                        <a:latin typeface="Arial"/>
                        <a:ea typeface="Arial"/>
                        <a:cs typeface="Arial"/>
                        <a:sym typeface="Arial"/>
                      </a:endParaRPr>
                    </a:p>
                  </a:txBody>
                  <a:tcPr marL="0" marR="0" marT="0" marB="0">
                    <a:solidFill>
                      <a:srgbClr val="F9F9F9"/>
                    </a:solidFill>
                  </a:tcPr>
                </a:tc>
                <a:extLst>
                  <a:ext uri="{0D108BD9-81ED-4DB2-BD59-A6C34878D82A}">
                    <a16:rowId xmlns:a16="http://schemas.microsoft.com/office/drawing/2014/main" val="10005"/>
                  </a:ext>
                </a:extLst>
              </a:tr>
              <a:tr h="259475">
                <a:tc>
                  <a:txBody>
                    <a:bodyPr/>
                    <a:lstStyle/>
                    <a:p>
                      <a:pPr marL="101600" marR="0" lvl="0" indent="-12700" algn="ctr" rtl="0">
                        <a:lnSpc>
                          <a:spcPct val="119473"/>
                        </a:lnSpc>
                        <a:spcBef>
                          <a:spcPts val="0"/>
                        </a:spcBef>
                        <a:spcAft>
                          <a:spcPts val="0"/>
                        </a:spcAft>
                        <a:buNone/>
                      </a:pPr>
                      <a:r>
                        <a:rPr lang="en" sz="1400" u="none" strike="noStrike" cap="none">
                          <a:solidFill>
                            <a:srgbClr val="22373A"/>
                          </a:solidFill>
                          <a:latin typeface="Arial"/>
                          <a:ea typeface="Arial"/>
                          <a:cs typeface="Arial"/>
                          <a:sym typeface="Arial"/>
                        </a:rPr>
                        <a:t>6</a:t>
                      </a:r>
                      <a:endParaRPr sz="1400" u="none" strike="noStrike" cap="none">
                        <a:latin typeface="Arial"/>
                        <a:ea typeface="Arial"/>
                        <a:cs typeface="Arial"/>
                        <a:sym typeface="Arial"/>
                      </a:endParaRPr>
                    </a:p>
                  </a:txBody>
                  <a:tcPr marL="0" marR="0" marT="0" marB="0">
                    <a:solidFill>
                      <a:srgbClr val="F9F9F9"/>
                    </a:solidFill>
                  </a:tcPr>
                </a:tc>
                <a:tc>
                  <a:txBody>
                    <a:bodyPr/>
                    <a:lstStyle/>
                    <a:p>
                      <a:pPr marL="0" marR="101600" lvl="0" indent="0" algn="r" rtl="0">
                        <a:lnSpc>
                          <a:spcPct val="119473"/>
                        </a:lnSpc>
                        <a:spcBef>
                          <a:spcPts val="0"/>
                        </a:spcBef>
                        <a:spcAft>
                          <a:spcPts val="0"/>
                        </a:spcAft>
                        <a:buNone/>
                      </a:pPr>
                      <a:r>
                        <a:rPr lang="en" sz="1400" u="none" strike="noStrike" cap="none">
                          <a:solidFill>
                            <a:srgbClr val="22373A"/>
                          </a:solidFill>
                          <a:latin typeface="Arial"/>
                          <a:ea typeface="Arial"/>
                          <a:cs typeface="Arial"/>
                          <a:sym typeface="Arial"/>
                        </a:rPr>
                        <a:t>600</a:t>
                      </a:r>
                      <a:endParaRPr sz="1400" u="none" strike="noStrike" cap="none">
                        <a:latin typeface="Arial"/>
                        <a:ea typeface="Arial"/>
                        <a:cs typeface="Arial"/>
                        <a:sym typeface="Arial"/>
                      </a:endParaRPr>
                    </a:p>
                  </a:txBody>
                  <a:tcPr marL="0" marR="0" marT="0" marB="0">
                    <a:solidFill>
                      <a:srgbClr val="F9F9F9"/>
                    </a:solidFill>
                  </a:tcPr>
                </a:tc>
                <a:tc>
                  <a:txBody>
                    <a:bodyPr/>
                    <a:lstStyle/>
                    <a:p>
                      <a:pPr marL="0" marR="101600" lvl="0" indent="0" algn="r" rtl="0">
                        <a:lnSpc>
                          <a:spcPct val="119473"/>
                        </a:lnSpc>
                        <a:spcBef>
                          <a:spcPts val="0"/>
                        </a:spcBef>
                        <a:spcAft>
                          <a:spcPts val="0"/>
                        </a:spcAft>
                        <a:buNone/>
                      </a:pPr>
                      <a:r>
                        <a:rPr lang="en" sz="1400" u="none" strike="noStrike" cap="none">
                          <a:solidFill>
                            <a:srgbClr val="22373A"/>
                          </a:solidFill>
                          <a:latin typeface="Arial"/>
                          <a:ea typeface="Arial"/>
                          <a:cs typeface="Arial"/>
                          <a:sym typeface="Arial"/>
                        </a:rPr>
                        <a:t>641</a:t>
                      </a:r>
                      <a:endParaRPr sz="1400" u="none" strike="noStrike" cap="none">
                        <a:latin typeface="Arial"/>
                        <a:ea typeface="Arial"/>
                        <a:cs typeface="Arial"/>
                        <a:sym typeface="Arial"/>
                      </a:endParaRPr>
                    </a:p>
                  </a:txBody>
                  <a:tcPr marL="0" marR="0" marT="0" marB="0">
                    <a:solidFill>
                      <a:srgbClr val="F9F9F9"/>
                    </a:solidFill>
                  </a:tcPr>
                </a:tc>
                <a:tc>
                  <a:txBody>
                    <a:bodyPr/>
                    <a:lstStyle/>
                    <a:p>
                      <a:pPr marL="0" marR="0" lvl="0" indent="0" algn="ctr" rtl="0">
                        <a:lnSpc>
                          <a:spcPct val="119473"/>
                        </a:lnSpc>
                        <a:spcBef>
                          <a:spcPts val="0"/>
                        </a:spcBef>
                        <a:spcAft>
                          <a:spcPts val="0"/>
                        </a:spcAft>
                        <a:buNone/>
                      </a:pPr>
                      <a:r>
                        <a:rPr lang="en" sz="1400" u="none" strike="noStrike" cap="none">
                          <a:solidFill>
                            <a:srgbClr val="22373A"/>
                          </a:solidFill>
                          <a:latin typeface="Arial"/>
                          <a:ea typeface="Arial"/>
                          <a:cs typeface="Arial"/>
                          <a:sym typeface="Arial"/>
                        </a:rPr>
                        <a:t>hc</a:t>
                      </a:r>
                      <a:endParaRPr sz="1400" u="none" strike="noStrike" cap="none">
                        <a:latin typeface="Arial"/>
                        <a:ea typeface="Arial"/>
                        <a:cs typeface="Arial"/>
                        <a:sym typeface="Arial"/>
                      </a:endParaRPr>
                    </a:p>
                  </a:txBody>
                  <a:tcPr marL="0" marR="0" marT="0" marB="0">
                    <a:solidFill>
                      <a:srgbClr val="F9F9F9"/>
                    </a:solidFill>
                  </a:tcPr>
                </a:tc>
                <a:extLst>
                  <a:ext uri="{0D108BD9-81ED-4DB2-BD59-A6C34878D82A}">
                    <a16:rowId xmlns:a16="http://schemas.microsoft.com/office/drawing/2014/main" val="10006"/>
                  </a:ext>
                </a:extLst>
              </a:tr>
              <a:tr h="259475">
                <a:tc>
                  <a:txBody>
                    <a:bodyPr/>
                    <a:lstStyle/>
                    <a:p>
                      <a:pPr marL="101600" marR="0" lvl="0" indent="-12700" algn="ctr" rtl="0">
                        <a:lnSpc>
                          <a:spcPct val="119473"/>
                        </a:lnSpc>
                        <a:spcBef>
                          <a:spcPts val="0"/>
                        </a:spcBef>
                        <a:spcAft>
                          <a:spcPts val="0"/>
                        </a:spcAft>
                        <a:buNone/>
                      </a:pPr>
                      <a:r>
                        <a:rPr lang="en" sz="1400" u="none" strike="noStrike" cap="none">
                          <a:solidFill>
                            <a:srgbClr val="22373A"/>
                          </a:solidFill>
                          <a:latin typeface="Arial"/>
                          <a:ea typeface="Arial"/>
                          <a:cs typeface="Arial"/>
                          <a:sym typeface="Arial"/>
                        </a:rPr>
                        <a:t>7</a:t>
                      </a:r>
                      <a:endParaRPr sz="1400" u="none" strike="noStrike" cap="none">
                        <a:latin typeface="Arial"/>
                        <a:ea typeface="Arial"/>
                        <a:cs typeface="Arial"/>
                        <a:sym typeface="Arial"/>
                      </a:endParaRPr>
                    </a:p>
                  </a:txBody>
                  <a:tcPr marL="0" marR="0" marT="0" marB="0">
                    <a:solidFill>
                      <a:srgbClr val="F9F9F9"/>
                    </a:solidFill>
                  </a:tcPr>
                </a:tc>
                <a:tc>
                  <a:txBody>
                    <a:bodyPr/>
                    <a:lstStyle/>
                    <a:p>
                      <a:pPr marL="0" marR="101600" lvl="0" indent="0" algn="r" rtl="0">
                        <a:lnSpc>
                          <a:spcPct val="119473"/>
                        </a:lnSpc>
                        <a:spcBef>
                          <a:spcPts val="0"/>
                        </a:spcBef>
                        <a:spcAft>
                          <a:spcPts val="0"/>
                        </a:spcAft>
                        <a:buNone/>
                      </a:pPr>
                      <a:r>
                        <a:rPr lang="en" sz="1400" u="none" strike="noStrike" cap="none">
                          <a:solidFill>
                            <a:srgbClr val="22373A"/>
                          </a:solidFill>
                          <a:latin typeface="Arial"/>
                          <a:ea typeface="Arial"/>
                          <a:cs typeface="Arial"/>
                          <a:sym typeface="Arial"/>
                        </a:rPr>
                        <a:t>1075</a:t>
                      </a:r>
                      <a:endParaRPr sz="1400" u="none" strike="noStrike" cap="none">
                        <a:latin typeface="Arial"/>
                        <a:ea typeface="Arial"/>
                        <a:cs typeface="Arial"/>
                        <a:sym typeface="Arial"/>
                      </a:endParaRPr>
                    </a:p>
                  </a:txBody>
                  <a:tcPr marL="0" marR="0" marT="0" marB="0">
                    <a:solidFill>
                      <a:srgbClr val="F9F9F9"/>
                    </a:solidFill>
                  </a:tcPr>
                </a:tc>
                <a:tc>
                  <a:txBody>
                    <a:bodyPr/>
                    <a:lstStyle/>
                    <a:p>
                      <a:pPr marL="0" marR="101600" lvl="0" indent="0" algn="r" rtl="0">
                        <a:lnSpc>
                          <a:spcPct val="119473"/>
                        </a:lnSpc>
                        <a:spcBef>
                          <a:spcPts val="0"/>
                        </a:spcBef>
                        <a:spcAft>
                          <a:spcPts val="0"/>
                        </a:spcAft>
                        <a:buNone/>
                      </a:pPr>
                      <a:r>
                        <a:rPr lang="en" sz="1400" u="none" strike="noStrike" cap="none">
                          <a:solidFill>
                            <a:srgbClr val="22373A"/>
                          </a:solidFill>
                          <a:latin typeface="Arial"/>
                          <a:ea typeface="Arial"/>
                          <a:cs typeface="Arial"/>
                          <a:sym typeface="Arial"/>
                        </a:rPr>
                        <a:t>1228</a:t>
                      </a:r>
                      <a:endParaRPr sz="1400" u="none" strike="noStrike" cap="none">
                        <a:latin typeface="Arial"/>
                        <a:ea typeface="Arial"/>
                        <a:cs typeface="Arial"/>
                        <a:sym typeface="Arial"/>
                      </a:endParaRPr>
                    </a:p>
                  </a:txBody>
                  <a:tcPr marL="0" marR="0" marT="0" marB="0">
                    <a:solidFill>
                      <a:srgbClr val="F9F9F9"/>
                    </a:solidFill>
                  </a:tcPr>
                </a:tc>
                <a:tc>
                  <a:txBody>
                    <a:bodyPr/>
                    <a:lstStyle/>
                    <a:p>
                      <a:pPr marL="0" marR="0" lvl="0" indent="0" algn="ctr" rtl="0">
                        <a:lnSpc>
                          <a:spcPct val="119473"/>
                        </a:lnSpc>
                        <a:spcBef>
                          <a:spcPts val="0"/>
                        </a:spcBef>
                        <a:spcAft>
                          <a:spcPts val="0"/>
                        </a:spcAft>
                        <a:buNone/>
                      </a:pPr>
                      <a:r>
                        <a:rPr lang="en" sz="1400" u="none" strike="noStrike" cap="none">
                          <a:solidFill>
                            <a:srgbClr val="22373A"/>
                          </a:solidFill>
                          <a:latin typeface="Arial"/>
                          <a:ea typeface="Arial"/>
                          <a:cs typeface="Arial"/>
                          <a:sym typeface="Arial"/>
                        </a:rPr>
                        <a:t>hc</a:t>
                      </a:r>
                      <a:endParaRPr sz="1400" u="none" strike="noStrike" cap="none">
                        <a:latin typeface="Arial"/>
                        <a:ea typeface="Arial"/>
                        <a:cs typeface="Arial"/>
                        <a:sym typeface="Arial"/>
                      </a:endParaRPr>
                    </a:p>
                  </a:txBody>
                  <a:tcPr marL="0" marR="0" marT="0" marB="0">
                    <a:solidFill>
                      <a:srgbClr val="F9F9F9"/>
                    </a:solidFill>
                  </a:tcPr>
                </a:tc>
                <a:extLst>
                  <a:ext uri="{0D108BD9-81ED-4DB2-BD59-A6C34878D82A}">
                    <a16:rowId xmlns:a16="http://schemas.microsoft.com/office/drawing/2014/main" val="10007"/>
                  </a:ext>
                </a:extLst>
              </a:tr>
              <a:tr h="259475">
                <a:tc>
                  <a:txBody>
                    <a:bodyPr/>
                    <a:lstStyle/>
                    <a:p>
                      <a:pPr marL="101600" marR="0" lvl="0" indent="-12700" algn="ctr" rtl="0">
                        <a:lnSpc>
                          <a:spcPct val="119473"/>
                        </a:lnSpc>
                        <a:spcBef>
                          <a:spcPts val="0"/>
                        </a:spcBef>
                        <a:spcAft>
                          <a:spcPts val="0"/>
                        </a:spcAft>
                        <a:buNone/>
                      </a:pPr>
                      <a:r>
                        <a:rPr lang="en" sz="1400" u="none" strike="noStrike" cap="none">
                          <a:solidFill>
                            <a:srgbClr val="22373A"/>
                          </a:solidFill>
                          <a:latin typeface="Arial"/>
                          <a:ea typeface="Arial"/>
                          <a:cs typeface="Arial"/>
                          <a:sym typeface="Arial"/>
                        </a:rPr>
                        <a:t>8</a:t>
                      </a:r>
                      <a:endParaRPr sz="1400" u="none" strike="noStrike" cap="none">
                        <a:latin typeface="Arial"/>
                        <a:ea typeface="Arial"/>
                        <a:cs typeface="Arial"/>
                        <a:sym typeface="Arial"/>
                      </a:endParaRPr>
                    </a:p>
                  </a:txBody>
                  <a:tcPr marL="0" marR="0" marT="0" marB="0">
                    <a:solidFill>
                      <a:srgbClr val="F9F9F9"/>
                    </a:solidFill>
                  </a:tcPr>
                </a:tc>
                <a:tc>
                  <a:txBody>
                    <a:bodyPr/>
                    <a:lstStyle/>
                    <a:p>
                      <a:pPr marL="0" marR="101600" lvl="0" indent="0" algn="r" rtl="0">
                        <a:lnSpc>
                          <a:spcPct val="119473"/>
                        </a:lnSpc>
                        <a:spcBef>
                          <a:spcPts val="0"/>
                        </a:spcBef>
                        <a:spcAft>
                          <a:spcPts val="0"/>
                        </a:spcAft>
                        <a:buNone/>
                      </a:pPr>
                      <a:r>
                        <a:rPr lang="en" sz="1400" u="none" strike="noStrike" cap="none">
                          <a:solidFill>
                            <a:srgbClr val="22373A"/>
                          </a:solidFill>
                          <a:latin typeface="Arial"/>
                          <a:ea typeface="Arial"/>
                          <a:cs typeface="Arial"/>
                          <a:sym typeface="Arial"/>
                        </a:rPr>
                        <a:t>250</a:t>
                      </a:r>
                      <a:endParaRPr sz="1400" u="none" strike="noStrike" cap="none">
                        <a:latin typeface="Arial"/>
                        <a:ea typeface="Arial"/>
                        <a:cs typeface="Arial"/>
                        <a:sym typeface="Arial"/>
                      </a:endParaRPr>
                    </a:p>
                  </a:txBody>
                  <a:tcPr marL="0" marR="0" marT="0" marB="0">
                    <a:solidFill>
                      <a:srgbClr val="F9F9F9"/>
                    </a:solidFill>
                  </a:tcPr>
                </a:tc>
                <a:tc>
                  <a:txBody>
                    <a:bodyPr/>
                    <a:lstStyle/>
                    <a:p>
                      <a:pPr marL="0" marR="101600" lvl="0" indent="0" algn="r" rtl="0">
                        <a:lnSpc>
                          <a:spcPct val="119473"/>
                        </a:lnSpc>
                        <a:spcBef>
                          <a:spcPts val="0"/>
                        </a:spcBef>
                        <a:spcAft>
                          <a:spcPts val="0"/>
                        </a:spcAft>
                        <a:buNone/>
                      </a:pPr>
                      <a:r>
                        <a:rPr lang="en" sz="1400" u="none" strike="noStrike" cap="none">
                          <a:solidFill>
                            <a:srgbClr val="22373A"/>
                          </a:solidFill>
                          <a:latin typeface="Arial"/>
                          <a:ea typeface="Arial"/>
                          <a:cs typeface="Arial"/>
                          <a:sym typeface="Arial"/>
                        </a:rPr>
                        <a:t>412</a:t>
                      </a:r>
                      <a:endParaRPr sz="1400" u="none" strike="noStrike" cap="none">
                        <a:latin typeface="Arial"/>
                        <a:ea typeface="Arial"/>
                        <a:cs typeface="Arial"/>
                        <a:sym typeface="Arial"/>
                      </a:endParaRPr>
                    </a:p>
                  </a:txBody>
                  <a:tcPr marL="0" marR="0" marT="0" marB="0">
                    <a:solidFill>
                      <a:srgbClr val="F9F9F9"/>
                    </a:solidFill>
                  </a:tcPr>
                </a:tc>
                <a:tc>
                  <a:txBody>
                    <a:bodyPr/>
                    <a:lstStyle/>
                    <a:p>
                      <a:pPr marL="0" marR="0" lvl="0" indent="0" algn="ctr" rtl="0">
                        <a:lnSpc>
                          <a:spcPct val="119473"/>
                        </a:lnSpc>
                        <a:spcBef>
                          <a:spcPts val="0"/>
                        </a:spcBef>
                        <a:spcAft>
                          <a:spcPts val="0"/>
                        </a:spcAft>
                        <a:buNone/>
                      </a:pPr>
                      <a:r>
                        <a:rPr lang="en" sz="1400" u="none" strike="noStrike" cap="none">
                          <a:solidFill>
                            <a:srgbClr val="22373A"/>
                          </a:solidFill>
                          <a:latin typeface="Arial"/>
                          <a:ea typeface="Arial"/>
                          <a:cs typeface="Arial"/>
                          <a:sym typeface="Arial"/>
                        </a:rPr>
                        <a:t>pb</a:t>
                      </a:r>
                      <a:endParaRPr sz="1400" u="none" strike="noStrike" cap="none">
                        <a:latin typeface="Arial"/>
                        <a:ea typeface="Arial"/>
                        <a:cs typeface="Arial"/>
                        <a:sym typeface="Arial"/>
                      </a:endParaRPr>
                    </a:p>
                  </a:txBody>
                  <a:tcPr marL="0" marR="0" marT="0" marB="0">
                    <a:solidFill>
                      <a:srgbClr val="F9F9F9"/>
                    </a:solidFill>
                  </a:tcPr>
                </a:tc>
                <a:extLst>
                  <a:ext uri="{0D108BD9-81ED-4DB2-BD59-A6C34878D82A}">
                    <a16:rowId xmlns:a16="http://schemas.microsoft.com/office/drawing/2014/main" val="10008"/>
                  </a:ext>
                </a:extLst>
              </a:tr>
              <a:tr h="259475">
                <a:tc>
                  <a:txBody>
                    <a:bodyPr/>
                    <a:lstStyle/>
                    <a:p>
                      <a:pPr marL="101600" marR="0" lvl="0" indent="-12700" algn="ctr" rtl="0">
                        <a:lnSpc>
                          <a:spcPct val="119473"/>
                        </a:lnSpc>
                        <a:spcBef>
                          <a:spcPts val="0"/>
                        </a:spcBef>
                        <a:spcAft>
                          <a:spcPts val="0"/>
                        </a:spcAft>
                        <a:buNone/>
                      </a:pPr>
                      <a:r>
                        <a:rPr lang="en" sz="1400" u="none" strike="noStrike" cap="none">
                          <a:solidFill>
                            <a:srgbClr val="22373A"/>
                          </a:solidFill>
                          <a:latin typeface="Arial"/>
                          <a:ea typeface="Arial"/>
                          <a:cs typeface="Arial"/>
                          <a:sym typeface="Arial"/>
                        </a:rPr>
                        <a:t>9</a:t>
                      </a:r>
                      <a:endParaRPr sz="1400" u="none" strike="noStrike" cap="none">
                        <a:latin typeface="Arial"/>
                        <a:ea typeface="Arial"/>
                        <a:cs typeface="Arial"/>
                        <a:sym typeface="Arial"/>
                      </a:endParaRPr>
                    </a:p>
                  </a:txBody>
                  <a:tcPr marL="0" marR="0" marT="0" marB="0">
                    <a:solidFill>
                      <a:srgbClr val="F9F9F9"/>
                    </a:solidFill>
                  </a:tcPr>
                </a:tc>
                <a:tc>
                  <a:txBody>
                    <a:bodyPr/>
                    <a:lstStyle/>
                    <a:p>
                      <a:pPr marL="0" marR="101600" lvl="0" indent="0" algn="r" rtl="0">
                        <a:lnSpc>
                          <a:spcPct val="119473"/>
                        </a:lnSpc>
                        <a:spcBef>
                          <a:spcPts val="0"/>
                        </a:spcBef>
                        <a:spcAft>
                          <a:spcPts val="0"/>
                        </a:spcAft>
                        <a:buNone/>
                      </a:pPr>
                      <a:r>
                        <a:rPr lang="en" sz="1400" u="none" strike="noStrike" cap="none">
                          <a:solidFill>
                            <a:srgbClr val="22373A"/>
                          </a:solidFill>
                          <a:latin typeface="Arial"/>
                          <a:ea typeface="Arial"/>
                          <a:cs typeface="Arial"/>
                          <a:sym typeface="Arial"/>
                        </a:rPr>
                        <a:t>700</a:t>
                      </a:r>
                      <a:endParaRPr sz="1400" u="none" strike="noStrike" cap="none">
                        <a:latin typeface="Arial"/>
                        <a:ea typeface="Arial"/>
                        <a:cs typeface="Arial"/>
                        <a:sym typeface="Arial"/>
                      </a:endParaRPr>
                    </a:p>
                  </a:txBody>
                  <a:tcPr marL="0" marR="0" marT="0" marB="0">
                    <a:solidFill>
                      <a:srgbClr val="F9F9F9"/>
                    </a:solidFill>
                  </a:tcPr>
                </a:tc>
                <a:tc>
                  <a:txBody>
                    <a:bodyPr/>
                    <a:lstStyle/>
                    <a:p>
                      <a:pPr marL="0" marR="101600" lvl="0" indent="0" algn="r" rtl="0">
                        <a:lnSpc>
                          <a:spcPct val="119473"/>
                        </a:lnSpc>
                        <a:spcBef>
                          <a:spcPts val="0"/>
                        </a:spcBef>
                        <a:spcAft>
                          <a:spcPts val="0"/>
                        </a:spcAft>
                        <a:buNone/>
                      </a:pPr>
                      <a:r>
                        <a:rPr lang="en" sz="1400" u="none" strike="noStrike" cap="none">
                          <a:solidFill>
                            <a:srgbClr val="22373A"/>
                          </a:solidFill>
                          <a:latin typeface="Arial"/>
                          <a:ea typeface="Arial"/>
                          <a:cs typeface="Arial"/>
                          <a:sym typeface="Arial"/>
                        </a:rPr>
                        <a:t>953</a:t>
                      </a:r>
                      <a:endParaRPr sz="1400" u="none" strike="noStrike" cap="none">
                        <a:latin typeface="Arial"/>
                        <a:ea typeface="Arial"/>
                        <a:cs typeface="Arial"/>
                        <a:sym typeface="Arial"/>
                      </a:endParaRPr>
                    </a:p>
                  </a:txBody>
                  <a:tcPr marL="0" marR="0" marT="0" marB="0">
                    <a:solidFill>
                      <a:srgbClr val="F9F9F9"/>
                    </a:solidFill>
                  </a:tcPr>
                </a:tc>
                <a:tc>
                  <a:txBody>
                    <a:bodyPr/>
                    <a:lstStyle/>
                    <a:p>
                      <a:pPr marL="0" marR="0" lvl="0" indent="0" algn="ctr" rtl="0">
                        <a:lnSpc>
                          <a:spcPct val="119473"/>
                        </a:lnSpc>
                        <a:spcBef>
                          <a:spcPts val="0"/>
                        </a:spcBef>
                        <a:spcAft>
                          <a:spcPts val="0"/>
                        </a:spcAft>
                        <a:buNone/>
                      </a:pPr>
                      <a:r>
                        <a:rPr lang="en" sz="1400" u="none" strike="noStrike" cap="none">
                          <a:solidFill>
                            <a:srgbClr val="22373A"/>
                          </a:solidFill>
                          <a:latin typeface="Arial"/>
                          <a:ea typeface="Arial"/>
                          <a:cs typeface="Arial"/>
                          <a:sym typeface="Arial"/>
                        </a:rPr>
                        <a:t>pb</a:t>
                      </a:r>
                      <a:endParaRPr sz="1400" u="none" strike="noStrike" cap="none">
                        <a:latin typeface="Arial"/>
                        <a:ea typeface="Arial"/>
                        <a:cs typeface="Arial"/>
                        <a:sym typeface="Arial"/>
                      </a:endParaRPr>
                    </a:p>
                  </a:txBody>
                  <a:tcPr marL="0" marR="0" marT="0" marB="0">
                    <a:solidFill>
                      <a:srgbClr val="F9F9F9"/>
                    </a:solidFill>
                  </a:tcPr>
                </a:tc>
                <a:extLst>
                  <a:ext uri="{0D108BD9-81ED-4DB2-BD59-A6C34878D82A}">
                    <a16:rowId xmlns:a16="http://schemas.microsoft.com/office/drawing/2014/main" val="10009"/>
                  </a:ext>
                </a:extLst>
              </a:tr>
              <a:tr h="259475">
                <a:tc>
                  <a:txBody>
                    <a:bodyPr/>
                    <a:lstStyle/>
                    <a:p>
                      <a:pPr marL="0" marR="0" lvl="0" indent="0" algn="ctr" rtl="0">
                        <a:lnSpc>
                          <a:spcPct val="119473"/>
                        </a:lnSpc>
                        <a:spcBef>
                          <a:spcPts val="0"/>
                        </a:spcBef>
                        <a:spcAft>
                          <a:spcPts val="0"/>
                        </a:spcAft>
                        <a:buNone/>
                      </a:pPr>
                      <a:r>
                        <a:rPr lang="en" sz="1400" u="none" strike="noStrike" cap="none">
                          <a:solidFill>
                            <a:srgbClr val="22373A"/>
                          </a:solidFill>
                          <a:latin typeface="Arial"/>
                          <a:ea typeface="Arial"/>
                          <a:cs typeface="Arial"/>
                          <a:sym typeface="Arial"/>
                        </a:rPr>
                        <a:t>10</a:t>
                      </a:r>
                      <a:endParaRPr sz="1400" u="none" strike="noStrike" cap="none">
                        <a:latin typeface="Arial"/>
                        <a:ea typeface="Arial"/>
                        <a:cs typeface="Arial"/>
                        <a:sym typeface="Arial"/>
                      </a:endParaRPr>
                    </a:p>
                  </a:txBody>
                  <a:tcPr marL="0" marR="0" marT="0" marB="0">
                    <a:solidFill>
                      <a:srgbClr val="F9F9F9"/>
                    </a:solidFill>
                  </a:tcPr>
                </a:tc>
                <a:tc>
                  <a:txBody>
                    <a:bodyPr/>
                    <a:lstStyle/>
                    <a:p>
                      <a:pPr marL="0" marR="101600" lvl="0" indent="0" algn="r" rtl="0">
                        <a:lnSpc>
                          <a:spcPct val="119473"/>
                        </a:lnSpc>
                        <a:spcBef>
                          <a:spcPts val="0"/>
                        </a:spcBef>
                        <a:spcAft>
                          <a:spcPts val="0"/>
                        </a:spcAft>
                        <a:buNone/>
                      </a:pPr>
                      <a:r>
                        <a:rPr lang="en" sz="1400" u="none" strike="noStrike" cap="none">
                          <a:solidFill>
                            <a:srgbClr val="22373A"/>
                          </a:solidFill>
                          <a:latin typeface="Arial"/>
                          <a:ea typeface="Arial"/>
                          <a:cs typeface="Arial"/>
                          <a:sym typeface="Arial"/>
                        </a:rPr>
                        <a:t>650</a:t>
                      </a:r>
                      <a:endParaRPr sz="1400" u="none" strike="noStrike" cap="none">
                        <a:latin typeface="Arial"/>
                        <a:ea typeface="Arial"/>
                        <a:cs typeface="Arial"/>
                        <a:sym typeface="Arial"/>
                      </a:endParaRPr>
                    </a:p>
                  </a:txBody>
                  <a:tcPr marL="0" marR="0" marT="0" marB="0">
                    <a:solidFill>
                      <a:srgbClr val="F9F9F9"/>
                    </a:solidFill>
                  </a:tcPr>
                </a:tc>
                <a:tc>
                  <a:txBody>
                    <a:bodyPr/>
                    <a:lstStyle/>
                    <a:p>
                      <a:pPr marL="0" marR="101600" lvl="0" indent="0" algn="r" rtl="0">
                        <a:lnSpc>
                          <a:spcPct val="119473"/>
                        </a:lnSpc>
                        <a:spcBef>
                          <a:spcPts val="0"/>
                        </a:spcBef>
                        <a:spcAft>
                          <a:spcPts val="0"/>
                        </a:spcAft>
                        <a:buNone/>
                      </a:pPr>
                      <a:r>
                        <a:rPr lang="en" sz="1400" u="none" strike="noStrike" cap="none">
                          <a:solidFill>
                            <a:srgbClr val="22373A"/>
                          </a:solidFill>
                          <a:latin typeface="Arial"/>
                          <a:ea typeface="Arial"/>
                          <a:cs typeface="Arial"/>
                          <a:sym typeface="Arial"/>
                        </a:rPr>
                        <a:t>929</a:t>
                      </a:r>
                      <a:endParaRPr sz="1400" u="none" strike="noStrike" cap="none">
                        <a:latin typeface="Arial"/>
                        <a:ea typeface="Arial"/>
                        <a:cs typeface="Arial"/>
                        <a:sym typeface="Arial"/>
                      </a:endParaRPr>
                    </a:p>
                  </a:txBody>
                  <a:tcPr marL="0" marR="0" marT="0" marB="0">
                    <a:solidFill>
                      <a:srgbClr val="F9F9F9"/>
                    </a:solidFill>
                  </a:tcPr>
                </a:tc>
                <a:tc>
                  <a:txBody>
                    <a:bodyPr/>
                    <a:lstStyle/>
                    <a:p>
                      <a:pPr marL="0" marR="0" lvl="0" indent="0" algn="ctr" rtl="0">
                        <a:lnSpc>
                          <a:spcPct val="119473"/>
                        </a:lnSpc>
                        <a:spcBef>
                          <a:spcPts val="0"/>
                        </a:spcBef>
                        <a:spcAft>
                          <a:spcPts val="0"/>
                        </a:spcAft>
                        <a:buNone/>
                      </a:pPr>
                      <a:r>
                        <a:rPr lang="en" sz="1400" u="none" strike="noStrike" cap="none">
                          <a:solidFill>
                            <a:srgbClr val="22373A"/>
                          </a:solidFill>
                          <a:latin typeface="Arial"/>
                          <a:ea typeface="Arial"/>
                          <a:cs typeface="Arial"/>
                          <a:sym typeface="Arial"/>
                        </a:rPr>
                        <a:t>pb</a:t>
                      </a:r>
                      <a:endParaRPr sz="1400" u="none" strike="noStrike" cap="none">
                        <a:latin typeface="Arial"/>
                        <a:ea typeface="Arial"/>
                        <a:cs typeface="Arial"/>
                        <a:sym typeface="Arial"/>
                      </a:endParaRPr>
                    </a:p>
                  </a:txBody>
                  <a:tcPr marL="0" marR="0" marT="0" marB="0">
                    <a:solidFill>
                      <a:srgbClr val="F9F9F9"/>
                    </a:solidFill>
                  </a:tcPr>
                </a:tc>
                <a:extLst>
                  <a:ext uri="{0D108BD9-81ED-4DB2-BD59-A6C34878D82A}">
                    <a16:rowId xmlns:a16="http://schemas.microsoft.com/office/drawing/2014/main" val="10010"/>
                  </a:ext>
                </a:extLst>
              </a:tr>
              <a:tr h="259475">
                <a:tc>
                  <a:txBody>
                    <a:bodyPr/>
                    <a:lstStyle/>
                    <a:p>
                      <a:pPr marL="0" marR="0" lvl="0" indent="0" algn="ctr" rtl="0">
                        <a:lnSpc>
                          <a:spcPct val="119473"/>
                        </a:lnSpc>
                        <a:spcBef>
                          <a:spcPts val="0"/>
                        </a:spcBef>
                        <a:spcAft>
                          <a:spcPts val="0"/>
                        </a:spcAft>
                        <a:buNone/>
                      </a:pPr>
                      <a:r>
                        <a:rPr lang="en" sz="1400" u="none" strike="noStrike" cap="none">
                          <a:solidFill>
                            <a:srgbClr val="22373A"/>
                          </a:solidFill>
                          <a:latin typeface="Arial"/>
                          <a:ea typeface="Arial"/>
                          <a:cs typeface="Arial"/>
                          <a:sym typeface="Arial"/>
                        </a:rPr>
                        <a:t>11</a:t>
                      </a:r>
                      <a:endParaRPr sz="1400" u="none" strike="noStrike" cap="none">
                        <a:latin typeface="Arial"/>
                        <a:ea typeface="Arial"/>
                        <a:cs typeface="Arial"/>
                        <a:sym typeface="Arial"/>
                      </a:endParaRPr>
                    </a:p>
                  </a:txBody>
                  <a:tcPr marL="0" marR="0" marT="0" marB="0">
                    <a:solidFill>
                      <a:srgbClr val="F9F9F9"/>
                    </a:solidFill>
                  </a:tcPr>
                </a:tc>
                <a:tc>
                  <a:txBody>
                    <a:bodyPr/>
                    <a:lstStyle/>
                    <a:p>
                      <a:pPr marL="0" marR="101600" lvl="0" indent="0" algn="r" rtl="0">
                        <a:lnSpc>
                          <a:spcPct val="119473"/>
                        </a:lnSpc>
                        <a:spcBef>
                          <a:spcPts val="0"/>
                        </a:spcBef>
                        <a:spcAft>
                          <a:spcPts val="0"/>
                        </a:spcAft>
                        <a:buNone/>
                      </a:pPr>
                      <a:r>
                        <a:rPr lang="en" sz="1400" u="none" strike="noStrike" cap="none">
                          <a:solidFill>
                            <a:srgbClr val="22373A"/>
                          </a:solidFill>
                          <a:latin typeface="Arial"/>
                          <a:ea typeface="Arial"/>
                          <a:cs typeface="Arial"/>
                          <a:sym typeface="Arial"/>
                        </a:rPr>
                        <a:t>975</a:t>
                      </a:r>
                      <a:endParaRPr sz="1400" u="none" strike="noStrike" cap="none">
                        <a:latin typeface="Arial"/>
                        <a:ea typeface="Arial"/>
                        <a:cs typeface="Arial"/>
                        <a:sym typeface="Arial"/>
                      </a:endParaRPr>
                    </a:p>
                  </a:txBody>
                  <a:tcPr marL="0" marR="0" marT="0" marB="0">
                    <a:solidFill>
                      <a:srgbClr val="F9F9F9"/>
                    </a:solidFill>
                  </a:tcPr>
                </a:tc>
                <a:tc>
                  <a:txBody>
                    <a:bodyPr/>
                    <a:lstStyle/>
                    <a:p>
                      <a:pPr marL="0" marR="101600" lvl="0" indent="0" algn="r" rtl="0">
                        <a:lnSpc>
                          <a:spcPct val="119473"/>
                        </a:lnSpc>
                        <a:spcBef>
                          <a:spcPts val="0"/>
                        </a:spcBef>
                        <a:spcAft>
                          <a:spcPts val="0"/>
                        </a:spcAft>
                        <a:buNone/>
                      </a:pPr>
                      <a:r>
                        <a:rPr lang="en" sz="1400" u="none" strike="noStrike" cap="none">
                          <a:solidFill>
                            <a:srgbClr val="22373A"/>
                          </a:solidFill>
                          <a:latin typeface="Arial"/>
                          <a:ea typeface="Arial"/>
                          <a:cs typeface="Arial"/>
                          <a:sym typeface="Arial"/>
                        </a:rPr>
                        <a:t>1492</a:t>
                      </a:r>
                      <a:endParaRPr sz="1400" u="none" strike="noStrike" cap="none">
                        <a:latin typeface="Arial"/>
                        <a:ea typeface="Arial"/>
                        <a:cs typeface="Arial"/>
                        <a:sym typeface="Arial"/>
                      </a:endParaRPr>
                    </a:p>
                  </a:txBody>
                  <a:tcPr marL="0" marR="0" marT="0" marB="0">
                    <a:solidFill>
                      <a:srgbClr val="F9F9F9"/>
                    </a:solidFill>
                  </a:tcPr>
                </a:tc>
                <a:tc>
                  <a:txBody>
                    <a:bodyPr/>
                    <a:lstStyle/>
                    <a:p>
                      <a:pPr marL="0" marR="0" lvl="0" indent="0" algn="ctr" rtl="0">
                        <a:lnSpc>
                          <a:spcPct val="119473"/>
                        </a:lnSpc>
                        <a:spcBef>
                          <a:spcPts val="0"/>
                        </a:spcBef>
                        <a:spcAft>
                          <a:spcPts val="0"/>
                        </a:spcAft>
                        <a:buNone/>
                      </a:pPr>
                      <a:r>
                        <a:rPr lang="en" sz="1400" u="none" strike="noStrike" cap="none">
                          <a:solidFill>
                            <a:srgbClr val="22373A"/>
                          </a:solidFill>
                          <a:latin typeface="Arial"/>
                          <a:ea typeface="Arial"/>
                          <a:cs typeface="Arial"/>
                          <a:sym typeface="Arial"/>
                        </a:rPr>
                        <a:t>pb</a:t>
                      </a:r>
                      <a:endParaRPr sz="1400" u="none" strike="noStrike" cap="none">
                        <a:latin typeface="Arial"/>
                        <a:ea typeface="Arial"/>
                        <a:cs typeface="Arial"/>
                        <a:sym typeface="Arial"/>
                      </a:endParaRPr>
                    </a:p>
                  </a:txBody>
                  <a:tcPr marL="0" marR="0" marT="0" marB="0">
                    <a:solidFill>
                      <a:srgbClr val="F9F9F9"/>
                    </a:solidFill>
                  </a:tcPr>
                </a:tc>
                <a:extLst>
                  <a:ext uri="{0D108BD9-81ED-4DB2-BD59-A6C34878D82A}">
                    <a16:rowId xmlns:a16="http://schemas.microsoft.com/office/drawing/2014/main" val="10011"/>
                  </a:ext>
                </a:extLst>
              </a:tr>
              <a:tr h="259475">
                <a:tc>
                  <a:txBody>
                    <a:bodyPr/>
                    <a:lstStyle/>
                    <a:p>
                      <a:pPr marL="0" marR="0" lvl="0" indent="0" algn="ctr" rtl="0">
                        <a:lnSpc>
                          <a:spcPct val="119473"/>
                        </a:lnSpc>
                        <a:spcBef>
                          <a:spcPts val="0"/>
                        </a:spcBef>
                        <a:spcAft>
                          <a:spcPts val="0"/>
                        </a:spcAft>
                        <a:buNone/>
                      </a:pPr>
                      <a:r>
                        <a:rPr lang="en" sz="1400" u="none" strike="noStrike" cap="none">
                          <a:solidFill>
                            <a:srgbClr val="22373A"/>
                          </a:solidFill>
                          <a:latin typeface="Arial"/>
                          <a:ea typeface="Arial"/>
                          <a:cs typeface="Arial"/>
                          <a:sym typeface="Arial"/>
                        </a:rPr>
                        <a:t>12</a:t>
                      </a:r>
                      <a:endParaRPr sz="1400" u="none" strike="noStrike" cap="none">
                        <a:latin typeface="Arial"/>
                        <a:ea typeface="Arial"/>
                        <a:cs typeface="Arial"/>
                        <a:sym typeface="Arial"/>
                      </a:endParaRPr>
                    </a:p>
                  </a:txBody>
                  <a:tcPr marL="0" marR="0" marT="0" marB="0">
                    <a:solidFill>
                      <a:srgbClr val="F9F9F9"/>
                    </a:solidFill>
                  </a:tcPr>
                </a:tc>
                <a:tc>
                  <a:txBody>
                    <a:bodyPr/>
                    <a:lstStyle/>
                    <a:p>
                      <a:pPr marL="0" marR="101600" lvl="0" indent="0" algn="r" rtl="0">
                        <a:lnSpc>
                          <a:spcPct val="119473"/>
                        </a:lnSpc>
                        <a:spcBef>
                          <a:spcPts val="0"/>
                        </a:spcBef>
                        <a:spcAft>
                          <a:spcPts val="0"/>
                        </a:spcAft>
                        <a:buNone/>
                      </a:pPr>
                      <a:r>
                        <a:rPr lang="en" sz="1400" u="none" strike="noStrike" cap="none">
                          <a:solidFill>
                            <a:srgbClr val="22373A"/>
                          </a:solidFill>
                          <a:latin typeface="Arial"/>
                          <a:ea typeface="Arial"/>
                          <a:cs typeface="Arial"/>
                          <a:sym typeface="Arial"/>
                        </a:rPr>
                        <a:t>350</a:t>
                      </a:r>
                      <a:endParaRPr sz="1400" u="none" strike="noStrike" cap="none">
                        <a:latin typeface="Arial"/>
                        <a:ea typeface="Arial"/>
                        <a:cs typeface="Arial"/>
                        <a:sym typeface="Arial"/>
                      </a:endParaRPr>
                    </a:p>
                  </a:txBody>
                  <a:tcPr marL="0" marR="0" marT="0" marB="0">
                    <a:solidFill>
                      <a:srgbClr val="F9F9F9"/>
                    </a:solidFill>
                  </a:tcPr>
                </a:tc>
                <a:tc>
                  <a:txBody>
                    <a:bodyPr/>
                    <a:lstStyle/>
                    <a:p>
                      <a:pPr marL="0" marR="101600" lvl="0" indent="0" algn="r" rtl="0">
                        <a:lnSpc>
                          <a:spcPct val="119473"/>
                        </a:lnSpc>
                        <a:spcBef>
                          <a:spcPts val="0"/>
                        </a:spcBef>
                        <a:spcAft>
                          <a:spcPts val="0"/>
                        </a:spcAft>
                        <a:buNone/>
                      </a:pPr>
                      <a:r>
                        <a:rPr lang="en" sz="1400" u="none" strike="noStrike" cap="none">
                          <a:solidFill>
                            <a:srgbClr val="22373A"/>
                          </a:solidFill>
                          <a:latin typeface="Arial"/>
                          <a:ea typeface="Arial"/>
                          <a:cs typeface="Arial"/>
                          <a:sym typeface="Arial"/>
                        </a:rPr>
                        <a:t>419</a:t>
                      </a:r>
                      <a:endParaRPr sz="1400" u="none" strike="noStrike" cap="none">
                        <a:latin typeface="Arial"/>
                        <a:ea typeface="Arial"/>
                        <a:cs typeface="Arial"/>
                        <a:sym typeface="Arial"/>
                      </a:endParaRPr>
                    </a:p>
                  </a:txBody>
                  <a:tcPr marL="0" marR="0" marT="0" marB="0">
                    <a:solidFill>
                      <a:srgbClr val="F9F9F9"/>
                    </a:solidFill>
                  </a:tcPr>
                </a:tc>
                <a:tc>
                  <a:txBody>
                    <a:bodyPr/>
                    <a:lstStyle/>
                    <a:p>
                      <a:pPr marL="0" marR="0" lvl="0" indent="0" algn="ctr" rtl="0">
                        <a:lnSpc>
                          <a:spcPct val="119473"/>
                        </a:lnSpc>
                        <a:spcBef>
                          <a:spcPts val="0"/>
                        </a:spcBef>
                        <a:spcAft>
                          <a:spcPts val="0"/>
                        </a:spcAft>
                        <a:buNone/>
                      </a:pPr>
                      <a:r>
                        <a:rPr lang="en" sz="1400" u="none" strike="noStrike" cap="none">
                          <a:solidFill>
                            <a:srgbClr val="22373A"/>
                          </a:solidFill>
                          <a:latin typeface="Arial"/>
                          <a:ea typeface="Arial"/>
                          <a:cs typeface="Arial"/>
                          <a:sym typeface="Arial"/>
                        </a:rPr>
                        <a:t>pb</a:t>
                      </a:r>
                      <a:endParaRPr sz="1400" u="none" strike="noStrike" cap="none">
                        <a:latin typeface="Arial"/>
                        <a:ea typeface="Arial"/>
                        <a:cs typeface="Arial"/>
                        <a:sym typeface="Arial"/>
                      </a:endParaRPr>
                    </a:p>
                  </a:txBody>
                  <a:tcPr marL="0" marR="0" marT="0" marB="0">
                    <a:solidFill>
                      <a:srgbClr val="F9F9F9"/>
                    </a:solidFill>
                  </a:tcPr>
                </a:tc>
                <a:extLst>
                  <a:ext uri="{0D108BD9-81ED-4DB2-BD59-A6C34878D82A}">
                    <a16:rowId xmlns:a16="http://schemas.microsoft.com/office/drawing/2014/main" val="10012"/>
                  </a:ext>
                </a:extLst>
              </a:tr>
              <a:tr h="259475">
                <a:tc>
                  <a:txBody>
                    <a:bodyPr/>
                    <a:lstStyle/>
                    <a:p>
                      <a:pPr marL="0" marR="0" lvl="0" indent="0" algn="ctr" rtl="0">
                        <a:lnSpc>
                          <a:spcPct val="119473"/>
                        </a:lnSpc>
                        <a:spcBef>
                          <a:spcPts val="0"/>
                        </a:spcBef>
                        <a:spcAft>
                          <a:spcPts val="0"/>
                        </a:spcAft>
                        <a:buNone/>
                      </a:pPr>
                      <a:r>
                        <a:rPr lang="en" sz="1400" u="none" strike="noStrike" cap="none">
                          <a:solidFill>
                            <a:srgbClr val="22373A"/>
                          </a:solidFill>
                          <a:latin typeface="Arial"/>
                          <a:ea typeface="Arial"/>
                          <a:cs typeface="Arial"/>
                          <a:sym typeface="Arial"/>
                        </a:rPr>
                        <a:t>13</a:t>
                      </a:r>
                      <a:endParaRPr sz="1400" u="none" strike="noStrike" cap="none">
                        <a:latin typeface="Arial"/>
                        <a:ea typeface="Arial"/>
                        <a:cs typeface="Arial"/>
                        <a:sym typeface="Arial"/>
                      </a:endParaRPr>
                    </a:p>
                  </a:txBody>
                  <a:tcPr marL="0" marR="0" marT="0" marB="0">
                    <a:solidFill>
                      <a:srgbClr val="F9F9F9"/>
                    </a:solidFill>
                  </a:tcPr>
                </a:tc>
                <a:tc>
                  <a:txBody>
                    <a:bodyPr/>
                    <a:lstStyle/>
                    <a:p>
                      <a:pPr marL="0" marR="101600" lvl="0" indent="0" algn="r" rtl="0">
                        <a:lnSpc>
                          <a:spcPct val="119473"/>
                        </a:lnSpc>
                        <a:spcBef>
                          <a:spcPts val="0"/>
                        </a:spcBef>
                        <a:spcAft>
                          <a:spcPts val="0"/>
                        </a:spcAft>
                        <a:buNone/>
                      </a:pPr>
                      <a:r>
                        <a:rPr lang="en" sz="1400" u="none" strike="noStrike" cap="none">
                          <a:solidFill>
                            <a:srgbClr val="22373A"/>
                          </a:solidFill>
                          <a:latin typeface="Arial"/>
                          <a:ea typeface="Arial"/>
                          <a:cs typeface="Arial"/>
                          <a:sym typeface="Arial"/>
                        </a:rPr>
                        <a:t>950</a:t>
                      </a:r>
                      <a:endParaRPr sz="1400" u="none" strike="noStrike" cap="none">
                        <a:latin typeface="Arial"/>
                        <a:ea typeface="Arial"/>
                        <a:cs typeface="Arial"/>
                        <a:sym typeface="Arial"/>
                      </a:endParaRPr>
                    </a:p>
                  </a:txBody>
                  <a:tcPr marL="0" marR="0" marT="0" marB="0">
                    <a:solidFill>
                      <a:srgbClr val="F9F9F9"/>
                    </a:solidFill>
                  </a:tcPr>
                </a:tc>
                <a:tc>
                  <a:txBody>
                    <a:bodyPr/>
                    <a:lstStyle/>
                    <a:p>
                      <a:pPr marL="0" marR="101600" lvl="0" indent="0" algn="r" rtl="0">
                        <a:lnSpc>
                          <a:spcPct val="119473"/>
                        </a:lnSpc>
                        <a:spcBef>
                          <a:spcPts val="0"/>
                        </a:spcBef>
                        <a:spcAft>
                          <a:spcPts val="0"/>
                        </a:spcAft>
                        <a:buNone/>
                      </a:pPr>
                      <a:r>
                        <a:rPr lang="en" sz="1400" u="none" strike="noStrike" cap="none">
                          <a:solidFill>
                            <a:srgbClr val="22373A"/>
                          </a:solidFill>
                          <a:latin typeface="Arial"/>
                          <a:ea typeface="Arial"/>
                          <a:cs typeface="Arial"/>
                          <a:sym typeface="Arial"/>
                        </a:rPr>
                        <a:t>1010</a:t>
                      </a:r>
                      <a:endParaRPr sz="1400" u="none" strike="noStrike" cap="none">
                        <a:latin typeface="Arial"/>
                        <a:ea typeface="Arial"/>
                        <a:cs typeface="Arial"/>
                        <a:sym typeface="Arial"/>
                      </a:endParaRPr>
                    </a:p>
                  </a:txBody>
                  <a:tcPr marL="0" marR="0" marT="0" marB="0">
                    <a:solidFill>
                      <a:srgbClr val="F9F9F9"/>
                    </a:solidFill>
                  </a:tcPr>
                </a:tc>
                <a:tc>
                  <a:txBody>
                    <a:bodyPr/>
                    <a:lstStyle/>
                    <a:p>
                      <a:pPr marL="0" marR="0" lvl="0" indent="0" algn="ctr" rtl="0">
                        <a:lnSpc>
                          <a:spcPct val="119473"/>
                        </a:lnSpc>
                        <a:spcBef>
                          <a:spcPts val="0"/>
                        </a:spcBef>
                        <a:spcAft>
                          <a:spcPts val="0"/>
                        </a:spcAft>
                        <a:buNone/>
                      </a:pPr>
                      <a:r>
                        <a:rPr lang="en" sz="1400" u="none" strike="noStrike" cap="none">
                          <a:solidFill>
                            <a:srgbClr val="22373A"/>
                          </a:solidFill>
                          <a:latin typeface="Arial"/>
                          <a:ea typeface="Arial"/>
                          <a:cs typeface="Arial"/>
                          <a:sym typeface="Arial"/>
                        </a:rPr>
                        <a:t>pb</a:t>
                      </a:r>
                      <a:endParaRPr sz="1400" u="none" strike="noStrike" cap="none">
                        <a:latin typeface="Arial"/>
                        <a:ea typeface="Arial"/>
                        <a:cs typeface="Arial"/>
                        <a:sym typeface="Arial"/>
                      </a:endParaRPr>
                    </a:p>
                  </a:txBody>
                  <a:tcPr marL="0" marR="0" marT="0" marB="0">
                    <a:solidFill>
                      <a:srgbClr val="F9F9F9"/>
                    </a:solidFill>
                  </a:tcPr>
                </a:tc>
                <a:extLst>
                  <a:ext uri="{0D108BD9-81ED-4DB2-BD59-A6C34878D82A}">
                    <a16:rowId xmlns:a16="http://schemas.microsoft.com/office/drawing/2014/main" val="10013"/>
                  </a:ext>
                </a:extLst>
              </a:tr>
              <a:tr h="259475">
                <a:tc>
                  <a:txBody>
                    <a:bodyPr/>
                    <a:lstStyle/>
                    <a:p>
                      <a:pPr marL="0" marR="0" lvl="0" indent="0" algn="ctr" rtl="0">
                        <a:lnSpc>
                          <a:spcPct val="119473"/>
                        </a:lnSpc>
                        <a:spcBef>
                          <a:spcPts val="0"/>
                        </a:spcBef>
                        <a:spcAft>
                          <a:spcPts val="0"/>
                        </a:spcAft>
                        <a:buNone/>
                      </a:pPr>
                      <a:r>
                        <a:rPr lang="en" sz="1400" u="none" strike="noStrike" cap="none">
                          <a:solidFill>
                            <a:srgbClr val="22373A"/>
                          </a:solidFill>
                          <a:latin typeface="Arial"/>
                          <a:ea typeface="Arial"/>
                          <a:cs typeface="Arial"/>
                          <a:sym typeface="Arial"/>
                        </a:rPr>
                        <a:t>14</a:t>
                      </a:r>
                      <a:endParaRPr sz="1400" u="none" strike="noStrike" cap="none">
                        <a:latin typeface="Arial"/>
                        <a:ea typeface="Arial"/>
                        <a:cs typeface="Arial"/>
                        <a:sym typeface="Arial"/>
                      </a:endParaRPr>
                    </a:p>
                  </a:txBody>
                  <a:tcPr marL="0" marR="0" marT="0" marB="0">
                    <a:solidFill>
                      <a:srgbClr val="F9F9F9"/>
                    </a:solidFill>
                  </a:tcPr>
                </a:tc>
                <a:tc>
                  <a:txBody>
                    <a:bodyPr/>
                    <a:lstStyle/>
                    <a:p>
                      <a:pPr marL="0" marR="101600" lvl="0" indent="0" algn="r" rtl="0">
                        <a:lnSpc>
                          <a:spcPct val="119473"/>
                        </a:lnSpc>
                        <a:spcBef>
                          <a:spcPts val="0"/>
                        </a:spcBef>
                        <a:spcAft>
                          <a:spcPts val="0"/>
                        </a:spcAft>
                        <a:buNone/>
                      </a:pPr>
                      <a:r>
                        <a:rPr lang="en" sz="1400" u="none" strike="noStrike" cap="none">
                          <a:solidFill>
                            <a:srgbClr val="22373A"/>
                          </a:solidFill>
                          <a:latin typeface="Arial"/>
                          <a:ea typeface="Arial"/>
                          <a:cs typeface="Arial"/>
                          <a:sym typeface="Arial"/>
                        </a:rPr>
                        <a:t>425</a:t>
                      </a:r>
                      <a:endParaRPr sz="1400" u="none" strike="noStrike" cap="none">
                        <a:latin typeface="Arial"/>
                        <a:ea typeface="Arial"/>
                        <a:cs typeface="Arial"/>
                        <a:sym typeface="Arial"/>
                      </a:endParaRPr>
                    </a:p>
                  </a:txBody>
                  <a:tcPr marL="0" marR="0" marT="0" marB="0">
                    <a:solidFill>
                      <a:srgbClr val="F9F9F9"/>
                    </a:solidFill>
                  </a:tcPr>
                </a:tc>
                <a:tc>
                  <a:txBody>
                    <a:bodyPr/>
                    <a:lstStyle/>
                    <a:p>
                      <a:pPr marL="0" marR="101600" lvl="0" indent="0" algn="r" rtl="0">
                        <a:lnSpc>
                          <a:spcPct val="119473"/>
                        </a:lnSpc>
                        <a:spcBef>
                          <a:spcPts val="0"/>
                        </a:spcBef>
                        <a:spcAft>
                          <a:spcPts val="0"/>
                        </a:spcAft>
                        <a:buNone/>
                      </a:pPr>
                      <a:r>
                        <a:rPr lang="en" sz="1400" u="none" strike="noStrike" cap="none">
                          <a:solidFill>
                            <a:srgbClr val="22373A"/>
                          </a:solidFill>
                          <a:latin typeface="Arial"/>
                          <a:ea typeface="Arial"/>
                          <a:cs typeface="Arial"/>
                          <a:sym typeface="Arial"/>
                        </a:rPr>
                        <a:t>595</a:t>
                      </a:r>
                      <a:endParaRPr sz="1400" u="none" strike="noStrike" cap="none">
                        <a:latin typeface="Arial"/>
                        <a:ea typeface="Arial"/>
                        <a:cs typeface="Arial"/>
                        <a:sym typeface="Arial"/>
                      </a:endParaRPr>
                    </a:p>
                  </a:txBody>
                  <a:tcPr marL="0" marR="0" marT="0" marB="0">
                    <a:solidFill>
                      <a:srgbClr val="F9F9F9"/>
                    </a:solidFill>
                  </a:tcPr>
                </a:tc>
                <a:tc>
                  <a:txBody>
                    <a:bodyPr/>
                    <a:lstStyle/>
                    <a:p>
                      <a:pPr marL="0" marR="0" lvl="0" indent="0" algn="ctr" rtl="0">
                        <a:lnSpc>
                          <a:spcPct val="119473"/>
                        </a:lnSpc>
                        <a:spcBef>
                          <a:spcPts val="0"/>
                        </a:spcBef>
                        <a:spcAft>
                          <a:spcPts val="0"/>
                        </a:spcAft>
                        <a:buNone/>
                      </a:pPr>
                      <a:r>
                        <a:rPr lang="en" sz="1400" u="none" strike="noStrike" cap="none">
                          <a:solidFill>
                            <a:srgbClr val="22373A"/>
                          </a:solidFill>
                          <a:latin typeface="Arial"/>
                          <a:ea typeface="Arial"/>
                          <a:cs typeface="Arial"/>
                          <a:sym typeface="Arial"/>
                        </a:rPr>
                        <a:t>pb</a:t>
                      </a:r>
                      <a:endParaRPr sz="1400" u="none" strike="noStrike" cap="none">
                        <a:latin typeface="Arial"/>
                        <a:ea typeface="Arial"/>
                        <a:cs typeface="Arial"/>
                        <a:sym typeface="Arial"/>
                      </a:endParaRPr>
                    </a:p>
                  </a:txBody>
                  <a:tcPr marL="0" marR="0" marT="0" marB="0">
                    <a:solidFill>
                      <a:srgbClr val="F9F9F9"/>
                    </a:solidFill>
                  </a:tcPr>
                </a:tc>
                <a:extLst>
                  <a:ext uri="{0D108BD9-81ED-4DB2-BD59-A6C34878D82A}">
                    <a16:rowId xmlns:a16="http://schemas.microsoft.com/office/drawing/2014/main" val="10014"/>
                  </a:ext>
                </a:extLst>
              </a:tr>
              <a:tr h="259625">
                <a:tc>
                  <a:txBody>
                    <a:bodyPr/>
                    <a:lstStyle/>
                    <a:p>
                      <a:pPr marL="0" marR="0" lvl="0" indent="0" algn="ctr" rtl="0">
                        <a:lnSpc>
                          <a:spcPct val="119473"/>
                        </a:lnSpc>
                        <a:spcBef>
                          <a:spcPts val="0"/>
                        </a:spcBef>
                        <a:spcAft>
                          <a:spcPts val="0"/>
                        </a:spcAft>
                        <a:buNone/>
                      </a:pPr>
                      <a:r>
                        <a:rPr lang="en" sz="1400" u="none" strike="noStrike" cap="none">
                          <a:solidFill>
                            <a:srgbClr val="22373A"/>
                          </a:solidFill>
                          <a:latin typeface="Arial"/>
                          <a:ea typeface="Arial"/>
                          <a:cs typeface="Arial"/>
                          <a:sym typeface="Arial"/>
                        </a:rPr>
                        <a:t>15</a:t>
                      </a:r>
                      <a:endParaRPr sz="1400" u="none" strike="noStrike" cap="none">
                        <a:latin typeface="Arial"/>
                        <a:ea typeface="Arial"/>
                        <a:cs typeface="Arial"/>
                        <a:sym typeface="Arial"/>
                      </a:endParaRPr>
                    </a:p>
                  </a:txBody>
                  <a:tcPr marL="0" marR="0" marT="0" marB="0">
                    <a:lnB w="9525" cap="flat" cmpd="sng">
                      <a:solidFill>
                        <a:srgbClr val="22373A"/>
                      </a:solidFill>
                      <a:prstDash val="solid"/>
                      <a:round/>
                      <a:headEnd type="none" w="sm" len="sm"/>
                      <a:tailEnd type="none" w="sm" len="sm"/>
                    </a:lnB>
                    <a:solidFill>
                      <a:srgbClr val="F9F9F9"/>
                    </a:solidFill>
                  </a:tcPr>
                </a:tc>
                <a:tc>
                  <a:txBody>
                    <a:bodyPr/>
                    <a:lstStyle/>
                    <a:p>
                      <a:pPr marL="0" marR="101600" lvl="0" indent="0" algn="r" rtl="0">
                        <a:lnSpc>
                          <a:spcPct val="119473"/>
                        </a:lnSpc>
                        <a:spcBef>
                          <a:spcPts val="0"/>
                        </a:spcBef>
                        <a:spcAft>
                          <a:spcPts val="0"/>
                        </a:spcAft>
                        <a:buNone/>
                      </a:pPr>
                      <a:r>
                        <a:rPr lang="en" sz="1400" u="none" strike="noStrike" cap="none">
                          <a:solidFill>
                            <a:srgbClr val="22373A"/>
                          </a:solidFill>
                          <a:latin typeface="Arial"/>
                          <a:ea typeface="Arial"/>
                          <a:cs typeface="Arial"/>
                          <a:sym typeface="Arial"/>
                        </a:rPr>
                        <a:t>725</a:t>
                      </a:r>
                      <a:endParaRPr sz="1400" u="none" strike="noStrike" cap="none">
                        <a:latin typeface="Arial"/>
                        <a:ea typeface="Arial"/>
                        <a:cs typeface="Arial"/>
                        <a:sym typeface="Arial"/>
                      </a:endParaRPr>
                    </a:p>
                  </a:txBody>
                  <a:tcPr marL="0" marR="0" marT="0" marB="0">
                    <a:lnB w="9525" cap="flat" cmpd="sng">
                      <a:solidFill>
                        <a:srgbClr val="22373A"/>
                      </a:solidFill>
                      <a:prstDash val="solid"/>
                      <a:round/>
                      <a:headEnd type="none" w="sm" len="sm"/>
                      <a:tailEnd type="none" w="sm" len="sm"/>
                    </a:lnB>
                    <a:solidFill>
                      <a:srgbClr val="F9F9F9"/>
                    </a:solidFill>
                  </a:tcPr>
                </a:tc>
                <a:tc>
                  <a:txBody>
                    <a:bodyPr/>
                    <a:lstStyle/>
                    <a:p>
                      <a:pPr marL="0" marR="101600" lvl="0" indent="0" algn="r" rtl="0">
                        <a:lnSpc>
                          <a:spcPct val="119473"/>
                        </a:lnSpc>
                        <a:spcBef>
                          <a:spcPts val="0"/>
                        </a:spcBef>
                        <a:spcAft>
                          <a:spcPts val="0"/>
                        </a:spcAft>
                        <a:buNone/>
                      </a:pPr>
                      <a:r>
                        <a:rPr lang="en" sz="1400" u="none" strike="noStrike" cap="none">
                          <a:solidFill>
                            <a:srgbClr val="22373A"/>
                          </a:solidFill>
                          <a:latin typeface="Arial"/>
                          <a:ea typeface="Arial"/>
                          <a:cs typeface="Arial"/>
                          <a:sym typeface="Arial"/>
                        </a:rPr>
                        <a:t>1034</a:t>
                      </a:r>
                      <a:endParaRPr sz="1400" u="none" strike="noStrike" cap="none">
                        <a:latin typeface="Arial"/>
                        <a:ea typeface="Arial"/>
                        <a:cs typeface="Arial"/>
                        <a:sym typeface="Arial"/>
                      </a:endParaRPr>
                    </a:p>
                  </a:txBody>
                  <a:tcPr marL="0" marR="0" marT="0" marB="0">
                    <a:lnB w="9525" cap="flat" cmpd="sng">
                      <a:solidFill>
                        <a:srgbClr val="22373A"/>
                      </a:solidFill>
                      <a:prstDash val="solid"/>
                      <a:round/>
                      <a:headEnd type="none" w="sm" len="sm"/>
                      <a:tailEnd type="none" w="sm" len="sm"/>
                    </a:lnB>
                    <a:solidFill>
                      <a:srgbClr val="F9F9F9"/>
                    </a:solidFill>
                  </a:tcPr>
                </a:tc>
                <a:tc>
                  <a:txBody>
                    <a:bodyPr/>
                    <a:lstStyle/>
                    <a:p>
                      <a:pPr marL="0" marR="0" lvl="0" indent="0" algn="ctr" rtl="0">
                        <a:lnSpc>
                          <a:spcPct val="119473"/>
                        </a:lnSpc>
                        <a:spcBef>
                          <a:spcPts val="0"/>
                        </a:spcBef>
                        <a:spcAft>
                          <a:spcPts val="0"/>
                        </a:spcAft>
                        <a:buNone/>
                      </a:pPr>
                      <a:r>
                        <a:rPr lang="en" sz="1400" u="none" strike="noStrike" cap="none">
                          <a:solidFill>
                            <a:srgbClr val="22373A"/>
                          </a:solidFill>
                          <a:latin typeface="Arial"/>
                          <a:ea typeface="Arial"/>
                          <a:cs typeface="Arial"/>
                          <a:sym typeface="Arial"/>
                        </a:rPr>
                        <a:t>pb</a:t>
                      </a:r>
                      <a:endParaRPr sz="1400" u="none" strike="noStrike" cap="none">
                        <a:latin typeface="Arial"/>
                        <a:ea typeface="Arial"/>
                        <a:cs typeface="Arial"/>
                        <a:sym typeface="Arial"/>
                      </a:endParaRPr>
                    </a:p>
                  </a:txBody>
                  <a:tcPr marL="0" marR="0" marT="0" marB="0">
                    <a:lnB w="9525" cap="flat" cmpd="sng">
                      <a:solidFill>
                        <a:srgbClr val="22373A"/>
                      </a:solidFill>
                      <a:prstDash val="solid"/>
                      <a:round/>
                      <a:headEnd type="none" w="sm" len="sm"/>
                      <a:tailEnd type="none" w="sm" len="sm"/>
                    </a:lnB>
                    <a:solidFill>
                      <a:srgbClr val="F9F9F9"/>
                    </a:solidFill>
                  </a:tcPr>
                </a:tc>
                <a:extLst>
                  <a:ext uri="{0D108BD9-81ED-4DB2-BD59-A6C34878D82A}">
                    <a16:rowId xmlns:a16="http://schemas.microsoft.com/office/drawing/2014/main" val="10015"/>
                  </a:ext>
                </a:extLst>
              </a:tr>
            </a:tbl>
          </a:graphicData>
        </a:graphic>
      </p:graphicFrame>
      <p:sp>
        <p:nvSpPr>
          <p:cNvPr id="178" name="Google Shape;178;p34"/>
          <p:cNvSpPr/>
          <p:nvPr/>
        </p:nvSpPr>
        <p:spPr>
          <a:xfrm>
            <a:off x="6041865" y="2083363"/>
            <a:ext cx="2159179" cy="1621876"/>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79" name="Google Shape;179;p34"/>
          <p:cNvSpPr/>
          <p:nvPr/>
        </p:nvSpPr>
        <p:spPr>
          <a:xfrm>
            <a:off x="6323764" y="3487325"/>
            <a:ext cx="1395531" cy="90601"/>
          </a:xfrm>
          <a:custGeom>
            <a:avLst/>
            <a:gdLst/>
            <a:ahLst/>
            <a:cxnLst/>
            <a:rect l="l" t="t" r="r" b="b"/>
            <a:pathLst>
              <a:path w="120000" h="120000" extrusionOk="0">
                <a:moveTo>
                  <a:pt x="0" y="0"/>
                </a:moveTo>
                <a:lnTo>
                  <a:pt x="874" y="870"/>
                </a:lnTo>
                <a:lnTo>
                  <a:pt x="119025" y="118409"/>
                </a:lnTo>
                <a:lnTo>
                  <a:pt x="119899" y="119281"/>
                </a:lnTo>
              </a:path>
            </a:pathLst>
          </a:custGeom>
          <a:noFill/>
          <a:ln w="102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80" name="Google Shape;180;p34"/>
          <p:cNvSpPr/>
          <p:nvPr/>
        </p:nvSpPr>
        <p:spPr>
          <a:xfrm>
            <a:off x="6266854" y="3455919"/>
            <a:ext cx="94463" cy="67007"/>
          </a:xfrm>
          <a:custGeom>
            <a:avLst/>
            <a:gdLst/>
            <a:ahLst/>
            <a:cxnLst/>
            <a:rect l="l" t="t" r="r" b="b"/>
            <a:pathLst>
              <a:path w="120000" h="120000" extrusionOk="0">
                <a:moveTo>
                  <a:pt x="118508" y="0"/>
                </a:moveTo>
                <a:lnTo>
                  <a:pt x="0" y="49663"/>
                </a:lnTo>
                <a:lnTo>
                  <a:pt x="108714" y="120007"/>
                </a:lnTo>
                <a:lnTo>
                  <a:pt x="85205" y="57411"/>
                </a:lnTo>
                <a:lnTo>
                  <a:pt x="118508"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81" name="Google Shape;181;p34"/>
          <p:cNvSpPr/>
          <p:nvPr/>
        </p:nvSpPr>
        <p:spPr>
          <a:xfrm>
            <a:off x="7681747" y="3541779"/>
            <a:ext cx="94463" cy="67007"/>
          </a:xfrm>
          <a:custGeom>
            <a:avLst/>
            <a:gdLst/>
            <a:ahLst/>
            <a:cxnLst/>
            <a:rect l="l" t="t" r="r" b="b"/>
            <a:pathLst>
              <a:path w="120000" h="120000" extrusionOk="0">
                <a:moveTo>
                  <a:pt x="9791" y="0"/>
                </a:moveTo>
                <a:lnTo>
                  <a:pt x="33300" y="62591"/>
                </a:lnTo>
                <a:lnTo>
                  <a:pt x="0" y="120007"/>
                </a:lnTo>
                <a:lnTo>
                  <a:pt x="118508" y="70349"/>
                </a:lnTo>
                <a:lnTo>
                  <a:pt x="9791"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82" name="Google Shape;182;p34"/>
          <p:cNvSpPr/>
          <p:nvPr/>
        </p:nvSpPr>
        <p:spPr>
          <a:xfrm>
            <a:off x="7872371" y="3399264"/>
            <a:ext cx="3779" cy="88714"/>
          </a:xfrm>
          <a:custGeom>
            <a:avLst/>
            <a:gdLst/>
            <a:ahLst/>
            <a:cxnLst/>
            <a:rect l="l" t="t" r="r" b="b"/>
            <a:pathLst>
              <a:path w="120000" h="120000" extrusionOk="0">
                <a:moveTo>
                  <a:pt x="100021" y="0"/>
                </a:moveTo>
                <a:lnTo>
                  <a:pt x="91386" y="10337"/>
                </a:lnTo>
                <a:lnTo>
                  <a:pt x="8823" y="109097"/>
                </a:lnTo>
                <a:lnTo>
                  <a:pt x="0" y="119429"/>
                </a:lnTo>
              </a:path>
            </a:pathLst>
          </a:custGeom>
          <a:noFill/>
          <a:ln w="102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83" name="Google Shape;183;p34"/>
          <p:cNvSpPr/>
          <p:nvPr/>
        </p:nvSpPr>
        <p:spPr>
          <a:xfrm>
            <a:off x="7829778" y="3356476"/>
            <a:ext cx="90684" cy="68895"/>
          </a:xfrm>
          <a:custGeom>
            <a:avLst/>
            <a:gdLst/>
            <a:ahLst/>
            <a:cxnLst/>
            <a:rect l="l" t="t" r="r" b="b"/>
            <a:pathLst>
              <a:path w="120000" h="120000" extrusionOk="0">
                <a:moveTo>
                  <a:pt x="104139" y="87840"/>
                </a:moveTo>
                <a:lnTo>
                  <a:pt x="60162" y="87840"/>
                </a:lnTo>
                <a:lnTo>
                  <a:pt x="118740" y="118677"/>
                </a:lnTo>
                <a:lnTo>
                  <a:pt x="104139" y="87840"/>
                </a:lnTo>
                <a:close/>
              </a:path>
              <a:path w="120000" h="120000" extrusionOk="0">
                <a:moveTo>
                  <a:pt x="62538" y="0"/>
                </a:moveTo>
                <a:lnTo>
                  <a:pt x="0" y="115549"/>
                </a:lnTo>
                <a:lnTo>
                  <a:pt x="60162" y="87840"/>
                </a:lnTo>
                <a:lnTo>
                  <a:pt x="104139" y="87840"/>
                </a:lnTo>
                <a:lnTo>
                  <a:pt x="62538"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84" name="Google Shape;184;p34"/>
          <p:cNvSpPr/>
          <p:nvPr/>
        </p:nvSpPr>
        <p:spPr>
          <a:xfrm>
            <a:off x="7828378" y="3462207"/>
            <a:ext cx="90684" cy="68895"/>
          </a:xfrm>
          <a:custGeom>
            <a:avLst/>
            <a:gdLst/>
            <a:ahLst/>
            <a:cxnLst/>
            <a:rect l="l" t="t" r="r" b="b"/>
            <a:pathLst>
              <a:path w="120000" h="120000" extrusionOk="0">
                <a:moveTo>
                  <a:pt x="0" y="0"/>
                </a:moveTo>
                <a:lnTo>
                  <a:pt x="56199" y="118679"/>
                </a:lnTo>
                <a:lnTo>
                  <a:pt x="103737" y="30847"/>
                </a:lnTo>
                <a:lnTo>
                  <a:pt x="58577" y="30847"/>
                </a:lnTo>
                <a:lnTo>
                  <a:pt x="0" y="0"/>
                </a:lnTo>
                <a:close/>
              </a:path>
              <a:path w="120000" h="120000" extrusionOk="0">
                <a:moveTo>
                  <a:pt x="118740" y="3124"/>
                </a:moveTo>
                <a:lnTo>
                  <a:pt x="58577" y="30847"/>
                </a:lnTo>
                <a:lnTo>
                  <a:pt x="103737" y="30847"/>
                </a:lnTo>
                <a:lnTo>
                  <a:pt x="118740" y="3124"/>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85" name="Google Shape;185;p34"/>
          <p:cNvSpPr/>
          <p:nvPr/>
        </p:nvSpPr>
        <p:spPr>
          <a:xfrm>
            <a:off x="6178951" y="2179939"/>
            <a:ext cx="267015" cy="1056069"/>
          </a:xfrm>
          <a:custGeom>
            <a:avLst/>
            <a:gdLst/>
            <a:ahLst/>
            <a:cxnLst/>
            <a:rect l="l" t="t" r="r" b="b"/>
            <a:pathLst>
              <a:path w="120000" h="120000" extrusionOk="0">
                <a:moveTo>
                  <a:pt x="119850" y="0"/>
                </a:moveTo>
                <a:lnTo>
                  <a:pt x="118998" y="853"/>
                </a:lnTo>
                <a:lnTo>
                  <a:pt x="854" y="119088"/>
                </a:lnTo>
                <a:lnTo>
                  <a:pt x="0" y="119942"/>
                </a:lnTo>
              </a:path>
            </a:pathLst>
          </a:custGeom>
          <a:noFill/>
          <a:ln w="102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86" name="Google Shape;186;p34"/>
          <p:cNvSpPr/>
          <p:nvPr/>
        </p:nvSpPr>
        <p:spPr>
          <a:xfrm>
            <a:off x="6395458" y="2137889"/>
            <a:ext cx="89425" cy="72670"/>
          </a:xfrm>
          <a:custGeom>
            <a:avLst/>
            <a:gdLst/>
            <a:ahLst/>
            <a:cxnLst/>
            <a:rect l="l" t="t" r="r" b="b"/>
            <a:pathLst>
              <a:path w="120000" h="120000" extrusionOk="0">
                <a:moveTo>
                  <a:pt x="106779" y="81843"/>
                </a:moveTo>
                <a:lnTo>
                  <a:pt x="64778" y="81843"/>
                </a:lnTo>
                <a:lnTo>
                  <a:pt x="118360" y="119455"/>
                </a:lnTo>
                <a:lnTo>
                  <a:pt x="106779" y="81843"/>
                </a:lnTo>
                <a:close/>
              </a:path>
              <a:path w="120000" h="120000" extrusionOk="0">
                <a:moveTo>
                  <a:pt x="81576" y="0"/>
                </a:moveTo>
                <a:lnTo>
                  <a:pt x="0" y="98802"/>
                </a:lnTo>
                <a:lnTo>
                  <a:pt x="64778" y="81843"/>
                </a:lnTo>
                <a:lnTo>
                  <a:pt x="106779" y="81843"/>
                </a:lnTo>
                <a:lnTo>
                  <a:pt x="81576"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87" name="Google Shape;187;p34"/>
          <p:cNvSpPr/>
          <p:nvPr/>
        </p:nvSpPr>
        <p:spPr>
          <a:xfrm>
            <a:off x="6140929" y="3205214"/>
            <a:ext cx="89425" cy="72670"/>
          </a:xfrm>
          <a:custGeom>
            <a:avLst/>
            <a:gdLst/>
            <a:ahLst/>
            <a:cxnLst/>
            <a:rect l="l" t="t" r="r" b="b"/>
            <a:pathLst>
              <a:path w="120000" h="120000" extrusionOk="0">
                <a:moveTo>
                  <a:pt x="0" y="0"/>
                </a:moveTo>
                <a:lnTo>
                  <a:pt x="36770" y="119467"/>
                </a:lnTo>
                <a:lnTo>
                  <a:pt x="104354" y="37609"/>
                </a:lnTo>
                <a:lnTo>
                  <a:pt x="53568" y="37609"/>
                </a:lnTo>
                <a:lnTo>
                  <a:pt x="0" y="0"/>
                </a:lnTo>
                <a:close/>
              </a:path>
              <a:path w="120000" h="120000" extrusionOk="0">
                <a:moveTo>
                  <a:pt x="118349" y="20662"/>
                </a:moveTo>
                <a:lnTo>
                  <a:pt x="53568" y="37609"/>
                </a:lnTo>
                <a:lnTo>
                  <a:pt x="104354" y="37609"/>
                </a:lnTo>
                <a:lnTo>
                  <a:pt x="118349" y="20662"/>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sp>
        <p:nvSpPr>
          <p:cNvPr id="188" name="Google Shape;188;p34"/>
          <p:cNvSpPr txBox="1"/>
          <p:nvPr/>
        </p:nvSpPr>
        <p:spPr>
          <a:xfrm>
            <a:off x="6861483" y="3474209"/>
            <a:ext cx="191445" cy="285960"/>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r>
              <a:rPr lang="en" sz="2000" i="1">
                <a:latin typeface="Courgette"/>
                <a:ea typeface="Courgette"/>
                <a:cs typeface="Courgette"/>
                <a:sym typeface="Courgette"/>
              </a:rPr>
              <a:t>w</a:t>
            </a:r>
            <a:endParaRPr sz="2000">
              <a:latin typeface="Courgette"/>
              <a:ea typeface="Courgette"/>
              <a:cs typeface="Courgette"/>
              <a:sym typeface="Courgette"/>
            </a:endParaRPr>
          </a:p>
        </p:txBody>
      </p:sp>
      <p:sp>
        <p:nvSpPr>
          <p:cNvPr id="189" name="Google Shape;189;p34"/>
          <p:cNvSpPr txBox="1"/>
          <p:nvPr/>
        </p:nvSpPr>
        <p:spPr>
          <a:xfrm>
            <a:off x="6088403" y="2518798"/>
            <a:ext cx="115872" cy="285960"/>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r>
              <a:rPr lang="en" sz="2000" i="1">
                <a:latin typeface="Courgette"/>
                <a:ea typeface="Courgette"/>
                <a:cs typeface="Courgette"/>
                <a:sym typeface="Courgette"/>
              </a:rPr>
              <a:t>l</a:t>
            </a:r>
            <a:endParaRPr sz="2000">
              <a:latin typeface="Courgette"/>
              <a:ea typeface="Courgette"/>
              <a:cs typeface="Courgette"/>
              <a:sym typeface="Courgette"/>
            </a:endParaRPr>
          </a:p>
        </p:txBody>
      </p:sp>
      <p:sp>
        <p:nvSpPr>
          <p:cNvPr id="190" name="Google Shape;190;p34"/>
          <p:cNvSpPr txBox="1"/>
          <p:nvPr/>
        </p:nvSpPr>
        <p:spPr>
          <a:xfrm>
            <a:off x="7976071" y="3293317"/>
            <a:ext cx="154919" cy="285960"/>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r>
              <a:rPr lang="en" sz="2000" i="1">
                <a:latin typeface="Courgette"/>
                <a:ea typeface="Courgette"/>
                <a:cs typeface="Courgette"/>
                <a:sym typeface="Courgette"/>
              </a:rPr>
              <a:t>h</a:t>
            </a:r>
            <a:endParaRPr sz="2000">
              <a:latin typeface="Courgette"/>
              <a:ea typeface="Courgette"/>
              <a:cs typeface="Courgette"/>
              <a:sym typeface="Courgette"/>
            </a:endParaRPr>
          </a:p>
        </p:txBody>
      </p:sp>
      <p:sp>
        <p:nvSpPr>
          <p:cNvPr id="191" name="Google Shape;191;p34"/>
          <p:cNvSpPr txBox="1"/>
          <p:nvPr/>
        </p:nvSpPr>
        <p:spPr>
          <a:xfrm>
            <a:off x="8784159" y="4767712"/>
            <a:ext cx="157438" cy="193471"/>
          </a:xfrm>
          <a:prstGeom prst="rect">
            <a:avLst/>
          </a:prstGeom>
          <a:noFill/>
          <a:ln>
            <a:noFill/>
          </a:ln>
        </p:spPr>
        <p:txBody>
          <a:bodyPr spcFirstLastPara="1" wrap="square" lIns="0" tIns="0" rIns="0" bIns="0" anchor="t" anchorCtr="0">
            <a:noAutofit/>
          </a:bodyPr>
          <a:lstStyle/>
          <a:p>
            <a:pPr marL="25400" marR="0" lvl="0" indent="0" algn="l" rtl="0">
              <a:lnSpc>
                <a:spcPct val="100000"/>
              </a:lnSpc>
              <a:spcBef>
                <a:spcPts val="0"/>
              </a:spcBef>
              <a:spcAft>
                <a:spcPts val="0"/>
              </a:spcAft>
              <a:buNone/>
            </a:pPr>
            <a:r>
              <a:rPr lang="en" sz="1400">
                <a:solidFill>
                  <a:srgbClr val="22373A"/>
                </a:solidFill>
                <a:latin typeface="Arial"/>
                <a:ea typeface="Arial"/>
                <a:cs typeface="Arial"/>
                <a:sym typeface="Arial"/>
              </a:rPr>
              <a:t>3</a:t>
            </a:r>
            <a:endParaRPr sz="1400">
              <a:latin typeface="Arial"/>
              <a:ea typeface="Arial"/>
              <a:cs typeface="Arial"/>
              <a:sym typeface="Arial"/>
            </a:endParaRPr>
          </a:p>
        </p:txBody>
      </p:sp>
    </p:spTree>
  </p:cSld>
  <p:clrMapOvr>
    <a:masterClrMapping/>
  </p:clrMapOvr>
  <p:transition>
    <p:fade thruBlk="1"/>
  </p:transition>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2368</Words>
  <Application>Microsoft Office PowerPoint</Application>
  <PresentationFormat>On-screen Show (16:9)</PresentationFormat>
  <Paragraphs>465</Paragraphs>
  <Slides>46</Slides>
  <Notes>46</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46</vt:i4>
      </vt:variant>
    </vt:vector>
  </HeadingPairs>
  <TitlesOfParts>
    <vt:vector size="59" baseType="lpstr">
      <vt:lpstr>Calibri</vt:lpstr>
      <vt:lpstr>Century Gothic</vt:lpstr>
      <vt:lpstr>Courier New</vt:lpstr>
      <vt:lpstr>Cambria</vt:lpstr>
      <vt:lpstr>Lucida Sans</vt:lpstr>
      <vt:lpstr>Courgette</vt:lpstr>
      <vt:lpstr>Arial</vt:lpstr>
      <vt:lpstr>Noto Sans Symbols</vt:lpstr>
      <vt:lpstr>Rambla</vt:lpstr>
      <vt:lpstr>Times New Roman</vt:lpstr>
      <vt:lpstr>Simple Light</vt:lpstr>
      <vt:lpstr>Office Theme</vt:lpstr>
      <vt:lpstr>Custom</vt:lpstr>
      <vt:lpstr>PowerPoint Presentation</vt:lpstr>
      <vt:lpstr>Introduction to multiple regression</vt:lpstr>
      <vt:lpstr>Multiple regression</vt:lpstr>
      <vt:lpstr>Poverty vs. region (east, west)</vt:lpstr>
      <vt:lpstr>Poverty vs. region (northeast, midwest, west, south)</vt:lpstr>
      <vt:lpstr>Poverty vs. region (northeast, midwest, west, south)</vt:lpstr>
      <vt:lpstr>Poverty vs. region (northeast, midwest, west, south)</vt:lpstr>
      <vt:lpstr>Poverty vs. region (northeast, midwest, west, south)</vt:lpstr>
      <vt:lpstr>PowerPoint Presentation</vt:lpstr>
      <vt:lpstr>Weights of books (cont.)</vt:lpstr>
      <vt:lpstr>Weights of books (cont.)</vt:lpstr>
      <vt:lpstr>Modeling weights of books using volume</vt:lpstr>
      <vt:lpstr>Weights of hardcover and paperback books</vt:lpstr>
      <vt:lpstr>Weights of hardcover and paperback books</vt:lpstr>
      <vt:lpstr>PowerPoint Presentation</vt:lpstr>
      <vt:lpstr>Determining the reference level</vt:lpstr>
      <vt:lpstr>Determining the reference level</vt:lpstr>
      <vt:lpstr>Determining the reference level</vt:lpstr>
      <vt:lpstr>Determining the reference level</vt:lpstr>
      <vt:lpstr>Linear Model</vt:lpstr>
      <vt:lpstr>Visualising the linear model</vt:lpstr>
      <vt:lpstr>Linear model</vt:lpstr>
      <vt:lpstr>Prediction</vt:lpstr>
      <vt:lpstr>Prediction</vt:lpstr>
      <vt:lpstr>Another example: Modeling kid’s test scores</vt:lpstr>
      <vt:lpstr>Interpreting the slope</vt:lpstr>
      <vt:lpstr>Interpreting the slope</vt:lpstr>
      <vt:lpstr>Interpreting the slope</vt:lpstr>
      <vt:lpstr>Interpreting the slope</vt:lpstr>
      <vt:lpstr>Interpreting the slope</vt:lpstr>
      <vt:lpstr>Interpreting the slope</vt:lpstr>
      <vt:lpstr>PowerPoint Presentation</vt:lpstr>
      <vt:lpstr>Another look at R2</vt:lpstr>
      <vt:lpstr>Sum of squares</vt:lpstr>
      <vt:lpstr>Why bother?</vt:lpstr>
      <vt:lpstr>Why bother?</vt:lpstr>
      <vt:lpstr>Predicting poverty using % female hh + % white</vt:lpstr>
      <vt:lpstr>Predicting poverty using % female hh + % white</vt:lpstr>
      <vt:lpstr>Does adding the variable white to the model add valuable informa-  tion that wasn’t provided by female house?</vt:lpstr>
      <vt:lpstr>Collinearity between explanatory variables</vt:lpstr>
      <vt:lpstr>Collinearity between explanatory variables (cont.)</vt:lpstr>
      <vt:lpstr>Collinearity between explanatory variables (cont.)</vt:lpstr>
      <vt:lpstr>R2  vs. adjusted R2</vt:lpstr>
      <vt:lpstr>R2  vs. adjusted R2</vt:lpstr>
      <vt:lpstr>Calculate adjusted R2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Yanan Wu</cp:lastModifiedBy>
  <cp:revision>1</cp:revision>
  <dcterms:modified xsi:type="dcterms:W3CDTF">2025-02-12T22:28:22Z</dcterms:modified>
</cp:coreProperties>
</file>