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9"/>
  </p:notesMasterIdLst>
  <p:sldIdLst>
    <p:sldId id="256" r:id="rId3"/>
    <p:sldId id="323" r:id="rId4"/>
    <p:sldId id="854" r:id="rId5"/>
    <p:sldId id="849" r:id="rId6"/>
    <p:sldId id="85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7592"/>
            <a:ext cx="11029615" cy="740664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Regression models describe the change of a response variable in terms of other explanatory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univariate variable distributions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data transformation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4486</TotalTime>
  <Words>57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ElsevierGulliver</vt:lpstr>
      <vt:lpstr>Aptos</vt:lpstr>
      <vt:lpstr>Arial Black</vt:lpstr>
      <vt:lpstr>Calibri</vt:lpstr>
      <vt:lpstr>Wingdings 2</vt:lpstr>
      <vt:lpstr>DividendVTI</vt:lpstr>
      <vt:lpstr>1_DividendVTI</vt:lpstr>
      <vt:lpstr>WEEK 04</vt:lpstr>
      <vt:lpstr>2.1.1  regression</vt:lpstr>
      <vt:lpstr>regression</vt:lpstr>
      <vt:lpstr>2.1.2 univariate variable distributions</vt:lpstr>
      <vt:lpstr>2.1.3 data transformation</vt:lpstr>
      <vt:lpstr>WEEK 03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19</cp:revision>
  <dcterms:created xsi:type="dcterms:W3CDTF">2024-12-11T19:51:45Z</dcterms:created>
  <dcterms:modified xsi:type="dcterms:W3CDTF">2025-01-09T01:46:30Z</dcterms:modified>
</cp:coreProperties>
</file>