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8"/>
  </p:notesMasterIdLst>
  <p:sldIdLst>
    <p:sldId id="256" r:id="rId3"/>
    <p:sldId id="323" r:id="rId4"/>
    <p:sldId id="903" r:id="rId5"/>
    <p:sldId id="265" r:id="rId6"/>
    <p:sldId id="90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47334"/>
            <a:ext cx="11029615" cy="877121"/>
          </a:xfrm>
        </p:spPr>
        <p:txBody>
          <a:bodyPr/>
          <a:lstStyle/>
          <a:p>
            <a:r>
              <a:rPr lang="en-US" dirty="0"/>
              <a:t>week04_Demo</a:t>
            </a:r>
          </a:p>
        </p:txBody>
      </p:sp>
    </p:spTree>
    <p:extLst>
      <p:ext uri="{BB962C8B-B14F-4D97-AF65-F5344CB8AC3E}">
        <p14:creationId xmlns:p14="http://schemas.microsoft.com/office/powerpoint/2010/main" val="32344596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8957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 Black</vt:lpstr>
      <vt:lpstr>Calibri</vt:lpstr>
      <vt:lpstr>Wingdings 2</vt:lpstr>
      <vt:lpstr>DividendVTI</vt:lpstr>
      <vt:lpstr>1_DividendVTI</vt:lpstr>
      <vt:lpstr>WEEK 05</vt:lpstr>
      <vt:lpstr>2.1.1  regression</vt:lpstr>
      <vt:lpstr>PowerPoint Presentation</vt:lpstr>
      <vt:lpstr>WEEK 03   CODE DEMO session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40</cp:revision>
  <dcterms:created xsi:type="dcterms:W3CDTF">2024-12-11T19:51:45Z</dcterms:created>
  <dcterms:modified xsi:type="dcterms:W3CDTF">2025-02-09T17:36:50Z</dcterms:modified>
</cp:coreProperties>
</file>