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14"/>
  </p:notesMasterIdLst>
  <p:sldIdLst>
    <p:sldId id="256" r:id="rId3"/>
    <p:sldId id="323" r:id="rId4"/>
    <p:sldId id="854" r:id="rId5"/>
    <p:sldId id="858" r:id="rId6"/>
    <p:sldId id="859" r:id="rId7"/>
    <p:sldId id="849" r:id="rId8"/>
    <p:sldId id="853" r:id="rId9"/>
    <p:sldId id="857" r:id="rId10"/>
    <p:sldId id="856" r:id="rId11"/>
    <p:sldId id="85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AAA5-60FF-E775-2453-ECF6A8E0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8057-8A25-9D6B-E2A1-899A0083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6"/>
            <a:ext cx="11029615" cy="27562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Causality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latin typeface="ElsevierGulliver"/>
              </a:rPr>
              <a:t>The change in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Co-variation</a:t>
            </a:r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476" y="2332654"/>
            <a:ext cx="5833267" cy="402525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influenced by their joint relationship to another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(or a set of variables)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blipFill>
                <a:blip r:embed="rId3"/>
                <a:stretch>
                  <a:fillRect l="-86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D718-3E93-F77E-5FED-244ED3EF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150"/>
          </a:xfrm>
        </p:spPr>
        <p:txBody>
          <a:bodyPr/>
          <a:lstStyle/>
          <a:p>
            <a:r>
              <a:rPr lang="en-US" dirty="0"/>
              <a:t>Conditional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89CC-098B-88C7-F7A3-21722C98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TRANSFORMATION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5043-D212-3471-4DB7-D0220185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4571</TotalTime>
  <Words>80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Conditional distribution</vt:lpstr>
      <vt:lpstr>2.1.2 bivariate regression </vt:lpstr>
      <vt:lpstr>2.1.3 confidence interval</vt:lpstr>
      <vt:lpstr>2.1.3 TRANSFORMATION</vt:lpstr>
      <vt:lpstr>2.1.3 confidence interval</vt:lpstr>
      <vt:lpstr>PowerPoint Presentation</vt:lpstr>
      <vt:lpstr>WEEK 03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21</cp:revision>
  <dcterms:created xsi:type="dcterms:W3CDTF">2024-12-11T19:51:45Z</dcterms:created>
  <dcterms:modified xsi:type="dcterms:W3CDTF">2025-01-28T19:46:48Z</dcterms:modified>
</cp:coreProperties>
</file>