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5D1A7E-7E56-4675-8036-87F06341093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D298E3-0D30-4038-A3EF-3628E77E742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Traffic Accident in Points</a:t>
          </a:r>
        </a:p>
      </dgm:t>
    </dgm:pt>
    <dgm:pt modelId="{A2D8597E-C23F-4778-9C44-DA4518737A85}" type="parTrans" cxnId="{C1EBEBA5-87B7-49C5-BA44-2CBF9D968E55}">
      <dgm:prSet/>
      <dgm:spPr/>
      <dgm:t>
        <a:bodyPr/>
        <a:lstStyle/>
        <a:p>
          <a:endParaRPr lang="en-US"/>
        </a:p>
      </dgm:t>
    </dgm:pt>
    <dgm:pt modelId="{97F68B21-BD90-4288-8704-DFFCDA21602E}" type="sibTrans" cxnId="{C1EBEBA5-87B7-49C5-BA44-2CBF9D968E55}">
      <dgm:prSet/>
      <dgm:spPr/>
      <dgm:t>
        <a:bodyPr/>
        <a:lstStyle/>
        <a:p>
          <a:endParaRPr lang="en-US"/>
        </a:p>
      </dgm:t>
    </dgm:pt>
    <dgm:pt modelId="{0C611B3D-CE1A-42FD-A817-617B20A6CEAA}">
      <dgm:prSet phldrT="[Text]"/>
      <dgm:spPr/>
      <dgm:t>
        <a:bodyPr/>
        <a:lstStyle/>
        <a:p>
          <a:r>
            <a:rPr lang="en-US" dirty="0"/>
            <a:t>Calculate Point density in Raster</a:t>
          </a:r>
        </a:p>
      </dgm:t>
    </dgm:pt>
    <dgm:pt modelId="{44B52ED3-78D3-456C-8883-D50357B3CB43}" type="parTrans" cxnId="{E0178023-9C33-4CF0-9C00-C5457E10F178}">
      <dgm:prSet/>
      <dgm:spPr/>
      <dgm:t>
        <a:bodyPr/>
        <a:lstStyle/>
        <a:p>
          <a:endParaRPr lang="en-US"/>
        </a:p>
      </dgm:t>
    </dgm:pt>
    <dgm:pt modelId="{AA110270-8B4D-4E24-8AA7-2CCBEF665F98}" type="sibTrans" cxnId="{E0178023-9C33-4CF0-9C00-C5457E10F178}">
      <dgm:prSet/>
      <dgm:spPr/>
      <dgm:t>
        <a:bodyPr/>
        <a:lstStyle/>
        <a:p>
          <a:endParaRPr lang="en-US"/>
        </a:p>
      </dgm:t>
    </dgm:pt>
    <dgm:pt modelId="{8A7A042B-9F41-47E8-9E83-D35FAA6F6A20}">
      <dgm:prSet phldrT="[Text]"/>
      <dgm:spPr/>
      <dgm:t>
        <a:bodyPr/>
        <a:lstStyle/>
        <a:p>
          <a:r>
            <a:rPr lang="en-US" dirty="0"/>
            <a:t>Extract High-Density Raster</a:t>
          </a:r>
        </a:p>
      </dgm:t>
    </dgm:pt>
    <dgm:pt modelId="{86F7CB46-D056-4695-B39D-7DC4B5059691}" type="parTrans" cxnId="{8D65451F-F407-44E4-969B-D501AC49E0D4}">
      <dgm:prSet/>
      <dgm:spPr/>
      <dgm:t>
        <a:bodyPr/>
        <a:lstStyle/>
        <a:p>
          <a:endParaRPr lang="en-US"/>
        </a:p>
      </dgm:t>
    </dgm:pt>
    <dgm:pt modelId="{47028D22-DDE5-4E5D-8541-0080DD0CA9D9}" type="sibTrans" cxnId="{8D65451F-F407-44E4-969B-D501AC49E0D4}">
      <dgm:prSet/>
      <dgm:spPr/>
      <dgm:t>
        <a:bodyPr/>
        <a:lstStyle/>
        <a:p>
          <a:endParaRPr lang="en-US"/>
        </a:p>
      </dgm:t>
    </dgm:pt>
    <dgm:pt modelId="{610C1066-ABA9-4B3E-BA86-6A2446C5C6A6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Raster to Polygon</a:t>
          </a:r>
        </a:p>
      </dgm:t>
    </dgm:pt>
    <dgm:pt modelId="{AB451C43-7562-4B62-BAC8-34A6AE4F254A}" type="parTrans" cxnId="{8EC74DF2-90FB-474C-9BB6-6904CE0541AA}">
      <dgm:prSet/>
      <dgm:spPr/>
      <dgm:t>
        <a:bodyPr/>
        <a:lstStyle/>
        <a:p>
          <a:endParaRPr lang="en-US"/>
        </a:p>
      </dgm:t>
    </dgm:pt>
    <dgm:pt modelId="{00C134B7-ACC8-4E51-A77A-34444BAC95FB}" type="sibTrans" cxnId="{8EC74DF2-90FB-474C-9BB6-6904CE0541AA}">
      <dgm:prSet/>
      <dgm:spPr/>
      <dgm:t>
        <a:bodyPr/>
        <a:lstStyle/>
        <a:p>
          <a:endParaRPr lang="en-US"/>
        </a:p>
      </dgm:t>
    </dgm:pt>
    <dgm:pt modelId="{1CF93BE3-3275-4F89-B743-217B52FBFE3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Polygon of high-density regions</a:t>
          </a:r>
        </a:p>
      </dgm:t>
    </dgm:pt>
    <dgm:pt modelId="{5C0DA24F-BC7A-462A-B852-AA4B204DFAEE}" type="parTrans" cxnId="{A58BCF48-882A-49C6-919D-D9CC5A2FC2DD}">
      <dgm:prSet/>
      <dgm:spPr/>
      <dgm:t>
        <a:bodyPr/>
        <a:lstStyle/>
        <a:p>
          <a:endParaRPr lang="en-US"/>
        </a:p>
      </dgm:t>
    </dgm:pt>
    <dgm:pt modelId="{31F77223-D0DC-4F50-88F2-04F9AB717AAF}" type="sibTrans" cxnId="{A58BCF48-882A-49C6-919D-D9CC5A2FC2DD}">
      <dgm:prSet/>
      <dgm:spPr/>
      <dgm:t>
        <a:bodyPr/>
        <a:lstStyle/>
        <a:p>
          <a:endParaRPr lang="en-US"/>
        </a:p>
      </dgm:t>
    </dgm:pt>
    <dgm:pt modelId="{B30B03E8-7911-4F14-9355-9FF7A356FFF2}" type="pres">
      <dgm:prSet presAssocID="{505D1A7E-7E56-4675-8036-87F06341093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2D11EF-9C62-40A2-99A7-6498473919A3}" type="pres">
      <dgm:prSet presAssocID="{16D298E3-0D30-4038-A3EF-3628E77E742A}" presName="root1" presStyleCnt="0"/>
      <dgm:spPr/>
    </dgm:pt>
    <dgm:pt modelId="{7E06F10C-A092-4FBB-8284-104B43D077CF}" type="pres">
      <dgm:prSet presAssocID="{16D298E3-0D30-4038-A3EF-3628E77E742A}" presName="LevelOneTextNode" presStyleLbl="node0" presStyleIdx="0" presStyleCnt="1" custScaleX="107470">
        <dgm:presLayoutVars>
          <dgm:chPref val="3"/>
        </dgm:presLayoutVars>
      </dgm:prSet>
      <dgm:spPr/>
    </dgm:pt>
    <dgm:pt modelId="{E1DE2430-73F1-40B0-A0D5-A2D3A4D778A0}" type="pres">
      <dgm:prSet presAssocID="{16D298E3-0D30-4038-A3EF-3628E77E742A}" presName="level2hierChild" presStyleCnt="0"/>
      <dgm:spPr/>
    </dgm:pt>
    <dgm:pt modelId="{F2FC371F-1CA3-40FA-AC0E-4C5F01E56A15}" type="pres">
      <dgm:prSet presAssocID="{44B52ED3-78D3-456C-8883-D50357B3CB43}" presName="conn2-1" presStyleLbl="parChTrans1D2" presStyleIdx="0" presStyleCnt="1"/>
      <dgm:spPr/>
    </dgm:pt>
    <dgm:pt modelId="{8D0BC2E4-E83E-4FC8-8C57-84FC78654E95}" type="pres">
      <dgm:prSet presAssocID="{44B52ED3-78D3-456C-8883-D50357B3CB43}" presName="connTx" presStyleLbl="parChTrans1D2" presStyleIdx="0" presStyleCnt="1"/>
      <dgm:spPr/>
    </dgm:pt>
    <dgm:pt modelId="{BAD36F18-1FB7-46C8-8401-67F4EA9F7AC0}" type="pres">
      <dgm:prSet presAssocID="{0C611B3D-CE1A-42FD-A817-617B20A6CEAA}" presName="root2" presStyleCnt="0"/>
      <dgm:spPr/>
    </dgm:pt>
    <dgm:pt modelId="{B899FD06-A2A0-43CD-AEB7-52E04B1FE4C2}" type="pres">
      <dgm:prSet presAssocID="{0C611B3D-CE1A-42FD-A817-617B20A6CEAA}" presName="LevelTwoTextNode" presStyleLbl="node2" presStyleIdx="0" presStyleCnt="1" custScaleX="83063">
        <dgm:presLayoutVars>
          <dgm:chPref val="3"/>
        </dgm:presLayoutVars>
      </dgm:prSet>
      <dgm:spPr/>
    </dgm:pt>
    <dgm:pt modelId="{472A3858-769A-49C9-925B-3A2FD9A95B61}" type="pres">
      <dgm:prSet presAssocID="{0C611B3D-CE1A-42FD-A817-617B20A6CEAA}" presName="level3hierChild" presStyleCnt="0"/>
      <dgm:spPr/>
    </dgm:pt>
    <dgm:pt modelId="{C4481E75-84DC-48CF-8BD5-D4DCF4120994}" type="pres">
      <dgm:prSet presAssocID="{86F7CB46-D056-4695-B39D-7DC4B5059691}" presName="conn2-1" presStyleLbl="parChTrans1D3" presStyleIdx="0" presStyleCnt="1"/>
      <dgm:spPr/>
    </dgm:pt>
    <dgm:pt modelId="{197D88DD-472C-4FD4-BD46-E4DE5FD02143}" type="pres">
      <dgm:prSet presAssocID="{86F7CB46-D056-4695-B39D-7DC4B5059691}" presName="connTx" presStyleLbl="parChTrans1D3" presStyleIdx="0" presStyleCnt="1"/>
      <dgm:spPr/>
    </dgm:pt>
    <dgm:pt modelId="{CA41DBFA-D27A-4732-8C46-14EF7783749F}" type="pres">
      <dgm:prSet presAssocID="{8A7A042B-9F41-47E8-9E83-D35FAA6F6A20}" presName="root2" presStyleCnt="0"/>
      <dgm:spPr/>
    </dgm:pt>
    <dgm:pt modelId="{B3E500B4-E300-402C-B408-41737B7591A5}" type="pres">
      <dgm:prSet presAssocID="{8A7A042B-9F41-47E8-9E83-D35FAA6F6A20}" presName="LevelTwoTextNode" presStyleLbl="node3" presStyleIdx="0" presStyleCnt="1" custScaleX="131058">
        <dgm:presLayoutVars>
          <dgm:chPref val="3"/>
        </dgm:presLayoutVars>
      </dgm:prSet>
      <dgm:spPr/>
    </dgm:pt>
    <dgm:pt modelId="{79C90CFE-50CA-4730-B370-05B9C4278618}" type="pres">
      <dgm:prSet presAssocID="{8A7A042B-9F41-47E8-9E83-D35FAA6F6A20}" presName="level3hierChild" presStyleCnt="0"/>
      <dgm:spPr/>
    </dgm:pt>
    <dgm:pt modelId="{B3E92656-43DF-4678-B638-9B6485E0144A}" type="pres">
      <dgm:prSet presAssocID="{AB451C43-7562-4B62-BAC8-34A6AE4F254A}" presName="conn2-1" presStyleLbl="parChTrans1D4" presStyleIdx="0" presStyleCnt="2"/>
      <dgm:spPr/>
    </dgm:pt>
    <dgm:pt modelId="{062D264B-F2C9-45A9-9EB6-C980A9451802}" type="pres">
      <dgm:prSet presAssocID="{AB451C43-7562-4B62-BAC8-34A6AE4F254A}" presName="connTx" presStyleLbl="parChTrans1D4" presStyleIdx="0" presStyleCnt="2"/>
      <dgm:spPr/>
    </dgm:pt>
    <dgm:pt modelId="{E611A3A5-70D3-460E-B62B-A06662050B3B}" type="pres">
      <dgm:prSet presAssocID="{610C1066-ABA9-4B3E-BA86-6A2446C5C6A6}" presName="root2" presStyleCnt="0"/>
      <dgm:spPr/>
    </dgm:pt>
    <dgm:pt modelId="{DFE36EB1-9C28-4D8A-A66F-3FBD250F59B9}" type="pres">
      <dgm:prSet presAssocID="{610C1066-ABA9-4B3E-BA86-6A2446C5C6A6}" presName="LevelTwoTextNode" presStyleLbl="node4" presStyleIdx="0" presStyleCnt="2">
        <dgm:presLayoutVars>
          <dgm:chPref val="3"/>
        </dgm:presLayoutVars>
      </dgm:prSet>
      <dgm:spPr/>
    </dgm:pt>
    <dgm:pt modelId="{9D896474-BFDE-4E91-B7F9-3BE7E948F2C9}" type="pres">
      <dgm:prSet presAssocID="{610C1066-ABA9-4B3E-BA86-6A2446C5C6A6}" presName="level3hierChild" presStyleCnt="0"/>
      <dgm:spPr/>
    </dgm:pt>
    <dgm:pt modelId="{9A8DB761-01E8-443E-B128-45DF4685EE29}" type="pres">
      <dgm:prSet presAssocID="{5C0DA24F-BC7A-462A-B852-AA4B204DFAEE}" presName="conn2-1" presStyleLbl="parChTrans1D4" presStyleIdx="1" presStyleCnt="2"/>
      <dgm:spPr/>
    </dgm:pt>
    <dgm:pt modelId="{77539BEA-2476-4A8A-84B3-B6B8AEB57409}" type="pres">
      <dgm:prSet presAssocID="{5C0DA24F-BC7A-462A-B852-AA4B204DFAEE}" presName="connTx" presStyleLbl="parChTrans1D4" presStyleIdx="1" presStyleCnt="2"/>
      <dgm:spPr/>
    </dgm:pt>
    <dgm:pt modelId="{AD277442-5021-4017-B3DA-E7B3441B7D12}" type="pres">
      <dgm:prSet presAssocID="{1CF93BE3-3275-4F89-B743-217B52FBFE37}" presName="root2" presStyleCnt="0"/>
      <dgm:spPr/>
    </dgm:pt>
    <dgm:pt modelId="{719F304B-9EF0-4407-8AF8-A586BFB77830}" type="pres">
      <dgm:prSet presAssocID="{1CF93BE3-3275-4F89-B743-217B52FBFE37}" presName="LevelTwoTextNode" presStyleLbl="node4" presStyleIdx="1" presStyleCnt="2" custScaleX="138324">
        <dgm:presLayoutVars>
          <dgm:chPref val="3"/>
        </dgm:presLayoutVars>
      </dgm:prSet>
      <dgm:spPr/>
    </dgm:pt>
    <dgm:pt modelId="{6D8E612F-4D21-40CD-8CD4-D20958F49DA0}" type="pres">
      <dgm:prSet presAssocID="{1CF93BE3-3275-4F89-B743-217B52FBFE37}" presName="level3hierChild" presStyleCnt="0"/>
      <dgm:spPr/>
    </dgm:pt>
  </dgm:ptLst>
  <dgm:cxnLst>
    <dgm:cxn modelId="{8D65451F-F407-44E4-969B-D501AC49E0D4}" srcId="{0C611B3D-CE1A-42FD-A817-617B20A6CEAA}" destId="{8A7A042B-9F41-47E8-9E83-D35FAA6F6A20}" srcOrd="0" destOrd="0" parTransId="{86F7CB46-D056-4695-B39D-7DC4B5059691}" sibTransId="{47028D22-DDE5-4E5D-8541-0080DD0CA9D9}"/>
    <dgm:cxn modelId="{E0178023-9C33-4CF0-9C00-C5457E10F178}" srcId="{16D298E3-0D30-4038-A3EF-3628E77E742A}" destId="{0C611B3D-CE1A-42FD-A817-617B20A6CEAA}" srcOrd="0" destOrd="0" parTransId="{44B52ED3-78D3-456C-8883-D50357B3CB43}" sibTransId="{AA110270-8B4D-4E24-8AA7-2CCBEF665F98}"/>
    <dgm:cxn modelId="{549A8B23-2C2D-4229-8FB0-81AC25AB0043}" type="presOf" srcId="{610C1066-ABA9-4B3E-BA86-6A2446C5C6A6}" destId="{DFE36EB1-9C28-4D8A-A66F-3FBD250F59B9}" srcOrd="0" destOrd="0" presId="urn:microsoft.com/office/officeart/2005/8/layout/hierarchy2"/>
    <dgm:cxn modelId="{2CD02C24-973E-45BF-A0C9-887D7B15EEEB}" type="presOf" srcId="{5C0DA24F-BC7A-462A-B852-AA4B204DFAEE}" destId="{77539BEA-2476-4A8A-84B3-B6B8AEB57409}" srcOrd="1" destOrd="0" presId="urn:microsoft.com/office/officeart/2005/8/layout/hierarchy2"/>
    <dgm:cxn modelId="{A5EEEF27-9F56-49F7-BC1B-221DEA5BF055}" type="presOf" srcId="{AB451C43-7562-4B62-BAC8-34A6AE4F254A}" destId="{062D264B-F2C9-45A9-9EB6-C980A9451802}" srcOrd="1" destOrd="0" presId="urn:microsoft.com/office/officeart/2005/8/layout/hierarchy2"/>
    <dgm:cxn modelId="{9503135D-647F-40DB-AE47-46D928D7BE91}" type="presOf" srcId="{5C0DA24F-BC7A-462A-B852-AA4B204DFAEE}" destId="{9A8DB761-01E8-443E-B128-45DF4685EE29}" srcOrd="0" destOrd="0" presId="urn:microsoft.com/office/officeart/2005/8/layout/hierarchy2"/>
    <dgm:cxn modelId="{5C80025E-10AB-421E-8F2C-930432225F92}" type="presOf" srcId="{505D1A7E-7E56-4675-8036-87F06341093F}" destId="{B30B03E8-7911-4F14-9355-9FF7A356FFF2}" srcOrd="0" destOrd="0" presId="urn:microsoft.com/office/officeart/2005/8/layout/hierarchy2"/>
    <dgm:cxn modelId="{A5C2DE5E-F7C7-4EB3-A7E6-6665A85212C4}" type="presOf" srcId="{0C611B3D-CE1A-42FD-A817-617B20A6CEAA}" destId="{B899FD06-A2A0-43CD-AEB7-52E04B1FE4C2}" srcOrd="0" destOrd="0" presId="urn:microsoft.com/office/officeart/2005/8/layout/hierarchy2"/>
    <dgm:cxn modelId="{7EE02442-EBB7-4181-97BA-4479DE008F71}" type="presOf" srcId="{AB451C43-7562-4B62-BAC8-34A6AE4F254A}" destId="{B3E92656-43DF-4678-B638-9B6485E0144A}" srcOrd="0" destOrd="0" presId="urn:microsoft.com/office/officeart/2005/8/layout/hierarchy2"/>
    <dgm:cxn modelId="{A58BCF48-882A-49C6-919D-D9CC5A2FC2DD}" srcId="{610C1066-ABA9-4B3E-BA86-6A2446C5C6A6}" destId="{1CF93BE3-3275-4F89-B743-217B52FBFE37}" srcOrd="0" destOrd="0" parTransId="{5C0DA24F-BC7A-462A-B852-AA4B204DFAEE}" sibTransId="{31F77223-D0DC-4F50-88F2-04F9AB717AAF}"/>
    <dgm:cxn modelId="{CBDCB74C-44D7-48DE-8187-5CAB3F445BA2}" type="presOf" srcId="{16D298E3-0D30-4038-A3EF-3628E77E742A}" destId="{7E06F10C-A092-4FBB-8284-104B43D077CF}" srcOrd="0" destOrd="0" presId="urn:microsoft.com/office/officeart/2005/8/layout/hierarchy2"/>
    <dgm:cxn modelId="{0F2CF47F-E511-4CFA-BA1F-2FB32E850B06}" type="presOf" srcId="{44B52ED3-78D3-456C-8883-D50357B3CB43}" destId="{F2FC371F-1CA3-40FA-AC0E-4C5F01E56A15}" srcOrd="0" destOrd="0" presId="urn:microsoft.com/office/officeart/2005/8/layout/hierarchy2"/>
    <dgm:cxn modelId="{A4684A98-DCD4-496F-AC03-4E01082D83C8}" type="presOf" srcId="{86F7CB46-D056-4695-B39D-7DC4B5059691}" destId="{197D88DD-472C-4FD4-BD46-E4DE5FD02143}" srcOrd="1" destOrd="0" presId="urn:microsoft.com/office/officeart/2005/8/layout/hierarchy2"/>
    <dgm:cxn modelId="{E84B3DA5-484C-46C8-AC17-1F6AD2172167}" type="presOf" srcId="{86F7CB46-D056-4695-B39D-7DC4B5059691}" destId="{C4481E75-84DC-48CF-8BD5-D4DCF4120994}" srcOrd="0" destOrd="0" presId="urn:microsoft.com/office/officeart/2005/8/layout/hierarchy2"/>
    <dgm:cxn modelId="{C1EBEBA5-87B7-49C5-BA44-2CBF9D968E55}" srcId="{505D1A7E-7E56-4675-8036-87F06341093F}" destId="{16D298E3-0D30-4038-A3EF-3628E77E742A}" srcOrd="0" destOrd="0" parTransId="{A2D8597E-C23F-4778-9C44-DA4518737A85}" sibTransId="{97F68B21-BD90-4288-8704-DFFCDA21602E}"/>
    <dgm:cxn modelId="{236A48C0-2D54-442D-8957-0B06454DE5D5}" type="presOf" srcId="{1CF93BE3-3275-4F89-B743-217B52FBFE37}" destId="{719F304B-9EF0-4407-8AF8-A586BFB77830}" srcOrd="0" destOrd="0" presId="urn:microsoft.com/office/officeart/2005/8/layout/hierarchy2"/>
    <dgm:cxn modelId="{280F1FDF-0773-4ED2-95C0-AF50999B55D2}" type="presOf" srcId="{44B52ED3-78D3-456C-8883-D50357B3CB43}" destId="{8D0BC2E4-E83E-4FC8-8C57-84FC78654E95}" srcOrd="1" destOrd="0" presId="urn:microsoft.com/office/officeart/2005/8/layout/hierarchy2"/>
    <dgm:cxn modelId="{7991A8E9-D831-420E-BB7C-86B4CFAABF91}" type="presOf" srcId="{8A7A042B-9F41-47E8-9E83-D35FAA6F6A20}" destId="{B3E500B4-E300-402C-B408-41737B7591A5}" srcOrd="0" destOrd="0" presId="urn:microsoft.com/office/officeart/2005/8/layout/hierarchy2"/>
    <dgm:cxn modelId="{8EC74DF2-90FB-474C-9BB6-6904CE0541AA}" srcId="{8A7A042B-9F41-47E8-9E83-D35FAA6F6A20}" destId="{610C1066-ABA9-4B3E-BA86-6A2446C5C6A6}" srcOrd="0" destOrd="0" parTransId="{AB451C43-7562-4B62-BAC8-34A6AE4F254A}" sibTransId="{00C134B7-ACC8-4E51-A77A-34444BAC95FB}"/>
    <dgm:cxn modelId="{F135582B-ED32-4824-A98A-9A7C8BC0C12A}" type="presParOf" srcId="{B30B03E8-7911-4F14-9355-9FF7A356FFF2}" destId="{642D11EF-9C62-40A2-99A7-6498473919A3}" srcOrd="0" destOrd="0" presId="urn:microsoft.com/office/officeart/2005/8/layout/hierarchy2"/>
    <dgm:cxn modelId="{DAF1023A-C3DD-454D-8CE3-662EAA3D3B99}" type="presParOf" srcId="{642D11EF-9C62-40A2-99A7-6498473919A3}" destId="{7E06F10C-A092-4FBB-8284-104B43D077CF}" srcOrd="0" destOrd="0" presId="urn:microsoft.com/office/officeart/2005/8/layout/hierarchy2"/>
    <dgm:cxn modelId="{E143ABC1-FFF1-4D4A-9866-AE26B34F5E69}" type="presParOf" srcId="{642D11EF-9C62-40A2-99A7-6498473919A3}" destId="{E1DE2430-73F1-40B0-A0D5-A2D3A4D778A0}" srcOrd="1" destOrd="0" presId="urn:microsoft.com/office/officeart/2005/8/layout/hierarchy2"/>
    <dgm:cxn modelId="{86FD662E-8310-44EB-AA32-230E383C775D}" type="presParOf" srcId="{E1DE2430-73F1-40B0-A0D5-A2D3A4D778A0}" destId="{F2FC371F-1CA3-40FA-AC0E-4C5F01E56A15}" srcOrd="0" destOrd="0" presId="urn:microsoft.com/office/officeart/2005/8/layout/hierarchy2"/>
    <dgm:cxn modelId="{7925D482-567C-4F00-8826-ACAC526EDC41}" type="presParOf" srcId="{F2FC371F-1CA3-40FA-AC0E-4C5F01E56A15}" destId="{8D0BC2E4-E83E-4FC8-8C57-84FC78654E95}" srcOrd="0" destOrd="0" presId="urn:microsoft.com/office/officeart/2005/8/layout/hierarchy2"/>
    <dgm:cxn modelId="{B596C13A-125E-44C5-ACB4-E24C62DCB3B8}" type="presParOf" srcId="{E1DE2430-73F1-40B0-A0D5-A2D3A4D778A0}" destId="{BAD36F18-1FB7-46C8-8401-67F4EA9F7AC0}" srcOrd="1" destOrd="0" presId="urn:microsoft.com/office/officeart/2005/8/layout/hierarchy2"/>
    <dgm:cxn modelId="{684418FA-6552-4D4A-AD8C-79F142CCC6D0}" type="presParOf" srcId="{BAD36F18-1FB7-46C8-8401-67F4EA9F7AC0}" destId="{B899FD06-A2A0-43CD-AEB7-52E04B1FE4C2}" srcOrd="0" destOrd="0" presId="urn:microsoft.com/office/officeart/2005/8/layout/hierarchy2"/>
    <dgm:cxn modelId="{A805EC23-F55A-40EE-8843-DAC25D7BD05B}" type="presParOf" srcId="{BAD36F18-1FB7-46C8-8401-67F4EA9F7AC0}" destId="{472A3858-769A-49C9-925B-3A2FD9A95B61}" srcOrd="1" destOrd="0" presId="urn:microsoft.com/office/officeart/2005/8/layout/hierarchy2"/>
    <dgm:cxn modelId="{54EBAB5D-3B6B-4E0F-9158-6507BE88E684}" type="presParOf" srcId="{472A3858-769A-49C9-925B-3A2FD9A95B61}" destId="{C4481E75-84DC-48CF-8BD5-D4DCF4120994}" srcOrd="0" destOrd="0" presId="urn:microsoft.com/office/officeart/2005/8/layout/hierarchy2"/>
    <dgm:cxn modelId="{41AEDDAA-D99C-4C4A-819D-D9D6B5459FF3}" type="presParOf" srcId="{C4481E75-84DC-48CF-8BD5-D4DCF4120994}" destId="{197D88DD-472C-4FD4-BD46-E4DE5FD02143}" srcOrd="0" destOrd="0" presId="urn:microsoft.com/office/officeart/2005/8/layout/hierarchy2"/>
    <dgm:cxn modelId="{70443771-81FD-4E70-AACD-F6D9FDD1F5A9}" type="presParOf" srcId="{472A3858-769A-49C9-925B-3A2FD9A95B61}" destId="{CA41DBFA-D27A-4732-8C46-14EF7783749F}" srcOrd="1" destOrd="0" presId="urn:microsoft.com/office/officeart/2005/8/layout/hierarchy2"/>
    <dgm:cxn modelId="{BFB5651C-98E7-42D2-AFD8-EABD05A860ED}" type="presParOf" srcId="{CA41DBFA-D27A-4732-8C46-14EF7783749F}" destId="{B3E500B4-E300-402C-B408-41737B7591A5}" srcOrd="0" destOrd="0" presId="urn:microsoft.com/office/officeart/2005/8/layout/hierarchy2"/>
    <dgm:cxn modelId="{62531345-D801-4FDF-8B90-7D98334C546B}" type="presParOf" srcId="{CA41DBFA-D27A-4732-8C46-14EF7783749F}" destId="{79C90CFE-50CA-4730-B370-05B9C4278618}" srcOrd="1" destOrd="0" presId="urn:microsoft.com/office/officeart/2005/8/layout/hierarchy2"/>
    <dgm:cxn modelId="{E79A34AB-AEE3-4C1B-9EF5-7C904E3A6D27}" type="presParOf" srcId="{79C90CFE-50CA-4730-B370-05B9C4278618}" destId="{B3E92656-43DF-4678-B638-9B6485E0144A}" srcOrd="0" destOrd="0" presId="urn:microsoft.com/office/officeart/2005/8/layout/hierarchy2"/>
    <dgm:cxn modelId="{28A5F5C3-080E-4CC4-A3A2-BDE03B8D6680}" type="presParOf" srcId="{B3E92656-43DF-4678-B638-9B6485E0144A}" destId="{062D264B-F2C9-45A9-9EB6-C980A9451802}" srcOrd="0" destOrd="0" presId="urn:microsoft.com/office/officeart/2005/8/layout/hierarchy2"/>
    <dgm:cxn modelId="{01EC3BB4-CAEA-4524-B6FE-3FB48CEF1186}" type="presParOf" srcId="{79C90CFE-50CA-4730-B370-05B9C4278618}" destId="{E611A3A5-70D3-460E-B62B-A06662050B3B}" srcOrd="1" destOrd="0" presId="urn:microsoft.com/office/officeart/2005/8/layout/hierarchy2"/>
    <dgm:cxn modelId="{3A6F5B95-69F0-4D78-874F-FDF0518F76A6}" type="presParOf" srcId="{E611A3A5-70D3-460E-B62B-A06662050B3B}" destId="{DFE36EB1-9C28-4D8A-A66F-3FBD250F59B9}" srcOrd="0" destOrd="0" presId="urn:microsoft.com/office/officeart/2005/8/layout/hierarchy2"/>
    <dgm:cxn modelId="{828D5C4A-148D-4C51-9E18-B625C775B097}" type="presParOf" srcId="{E611A3A5-70D3-460E-B62B-A06662050B3B}" destId="{9D896474-BFDE-4E91-B7F9-3BE7E948F2C9}" srcOrd="1" destOrd="0" presId="urn:microsoft.com/office/officeart/2005/8/layout/hierarchy2"/>
    <dgm:cxn modelId="{F6B1B1E5-D489-40B4-9F65-DFB578BF0C64}" type="presParOf" srcId="{9D896474-BFDE-4E91-B7F9-3BE7E948F2C9}" destId="{9A8DB761-01E8-443E-B128-45DF4685EE29}" srcOrd="0" destOrd="0" presId="urn:microsoft.com/office/officeart/2005/8/layout/hierarchy2"/>
    <dgm:cxn modelId="{051588EF-07F3-43ED-A658-9597BC055823}" type="presParOf" srcId="{9A8DB761-01E8-443E-B128-45DF4685EE29}" destId="{77539BEA-2476-4A8A-84B3-B6B8AEB57409}" srcOrd="0" destOrd="0" presId="urn:microsoft.com/office/officeart/2005/8/layout/hierarchy2"/>
    <dgm:cxn modelId="{29E99F9B-15DE-4A06-B35D-A91951F6D84E}" type="presParOf" srcId="{9D896474-BFDE-4E91-B7F9-3BE7E948F2C9}" destId="{AD277442-5021-4017-B3DA-E7B3441B7D12}" srcOrd="1" destOrd="0" presId="urn:microsoft.com/office/officeart/2005/8/layout/hierarchy2"/>
    <dgm:cxn modelId="{364D43A7-DD3C-41C2-A4DE-305967D31B58}" type="presParOf" srcId="{AD277442-5021-4017-B3DA-E7B3441B7D12}" destId="{719F304B-9EF0-4407-8AF8-A586BFB77830}" srcOrd="0" destOrd="0" presId="urn:microsoft.com/office/officeart/2005/8/layout/hierarchy2"/>
    <dgm:cxn modelId="{8F25CC76-F0BC-4F7C-86D4-F5F4155E464E}" type="presParOf" srcId="{AD277442-5021-4017-B3DA-E7B3441B7D12}" destId="{6D8E612F-4D21-40CD-8CD4-D20958F49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6F10C-A092-4FBB-8284-104B43D077CF}">
      <dsp:nvSpPr>
        <dsp:cNvPr id="0" name=""/>
        <dsp:cNvSpPr/>
      </dsp:nvSpPr>
      <dsp:spPr>
        <a:xfrm>
          <a:off x="1348" y="2642228"/>
          <a:ext cx="1405389" cy="65385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Traffic Accident in Points</a:t>
          </a:r>
        </a:p>
      </dsp:txBody>
      <dsp:txXfrm>
        <a:off x="20499" y="2661379"/>
        <a:ext cx="1367087" cy="615549"/>
      </dsp:txXfrm>
    </dsp:sp>
    <dsp:sp modelId="{F2FC371F-1CA3-40FA-AC0E-4C5F01E56A15}">
      <dsp:nvSpPr>
        <dsp:cNvPr id="0" name=""/>
        <dsp:cNvSpPr/>
      </dsp:nvSpPr>
      <dsp:spPr>
        <a:xfrm>
          <a:off x="1406737" y="2959244"/>
          <a:ext cx="523081" cy="19819"/>
        </a:xfrm>
        <a:custGeom>
          <a:avLst/>
          <a:gdLst/>
          <a:ahLst/>
          <a:cxnLst/>
          <a:rect l="0" t="0" r="0" b="0"/>
          <a:pathLst>
            <a:path>
              <a:moveTo>
                <a:pt x="0" y="9909"/>
              </a:moveTo>
              <a:lnTo>
                <a:pt x="523081" y="990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55201" y="2956077"/>
        <a:ext cx="26154" cy="26154"/>
      </dsp:txXfrm>
    </dsp:sp>
    <dsp:sp modelId="{B899FD06-A2A0-43CD-AEB7-52E04B1FE4C2}">
      <dsp:nvSpPr>
        <dsp:cNvPr id="0" name=""/>
        <dsp:cNvSpPr/>
      </dsp:nvSpPr>
      <dsp:spPr>
        <a:xfrm>
          <a:off x="1929818" y="2642228"/>
          <a:ext cx="1086217" cy="653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Calculate Point density in Raster</a:t>
          </a:r>
        </a:p>
      </dsp:txBody>
      <dsp:txXfrm>
        <a:off x="1948969" y="2661379"/>
        <a:ext cx="1047915" cy="615549"/>
      </dsp:txXfrm>
    </dsp:sp>
    <dsp:sp modelId="{C4481E75-84DC-48CF-8BD5-D4DCF4120994}">
      <dsp:nvSpPr>
        <dsp:cNvPr id="0" name=""/>
        <dsp:cNvSpPr/>
      </dsp:nvSpPr>
      <dsp:spPr>
        <a:xfrm>
          <a:off x="3016036" y="2959244"/>
          <a:ext cx="523081" cy="19819"/>
        </a:xfrm>
        <a:custGeom>
          <a:avLst/>
          <a:gdLst/>
          <a:ahLst/>
          <a:cxnLst/>
          <a:rect l="0" t="0" r="0" b="0"/>
          <a:pathLst>
            <a:path>
              <a:moveTo>
                <a:pt x="0" y="9909"/>
              </a:moveTo>
              <a:lnTo>
                <a:pt x="523081" y="990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4500" y="2956077"/>
        <a:ext cx="26154" cy="26154"/>
      </dsp:txXfrm>
    </dsp:sp>
    <dsp:sp modelId="{B3E500B4-E300-402C-B408-41737B7591A5}">
      <dsp:nvSpPr>
        <dsp:cNvPr id="0" name=""/>
        <dsp:cNvSpPr/>
      </dsp:nvSpPr>
      <dsp:spPr>
        <a:xfrm>
          <a:off x="3539118" y="2642228"/>
          <a:ext cx="1713850" cy="653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Extract High-Density Raster</a:t>
          </a:r>
        </a:p>
      </dsp:txBody>
      <dsp:txXfrm>
        <a:off x="3558269" y="2661379"/>
        <a:ext cx="1675548" cy="615549"/>
      </dsp:txXfrm>
    </dsp:sp>
    <dsp:sp modelId="{B3E92656-43DF-4678-B638-9B6485E0144A}">
      <dsp:nvSpPr>
        <dsp:cNvPr id="0" name=""/>
        <dsp:cNvSpPr/>
      </dsp:nvSpPr>
      <dsp:spPr>
        <a:xfrm>
          <a:off x="5252968" y="2959244"/>
          <a:ext cx="523081" cy="19819"/>
        </a:xfrm>
        <a:custGeom>
          <a:avLst/>
          <a:gdLst/>
          <a:ahLst/>
          <a:cxnLst/>
          <a:rect l="0" t="0" r="0" b="0"/>
          <a:pathLst>
            <a:path>
              <a:moveTo>
                <a:pt x="0" y="9909"/>
              </a:moveTo>
              <a:lnTo>
                <a:pt x="523081" y="990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01432" y="2956077"/>
        <a:ext cx="26154" cy="26154"/>
      </dsp:txXfrm>
    </dsp:sp>
    <dsp:sp modelId="{DFE36EB1-9C28-4D8A-A66F-3FBD250F59B9}">
      <dsp:nvSpPr>
        <dsp:cNvPr id="0" name=""/>
        <dsp:cNvSpPr/>
      </dsp:nvSpPr>
      <dsp:spPr>
        <a:xfrm>
          <a:off x="5776050" y="2642228"/>
          <a:ext cx="1307703" cy="653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Raster to Polygon</a:t>
          </a:r>
        </a:p>
      </dsp:txBody>
      <dsp:txXfrm>
        <a:off x="5795201" y="2661379"/>
        <a:ext cx="1269401" cy="615549"/>
      </dsp:txXfrm>
    </dsp:sp>
    <dsp:sp modelId="{9A8DB761-01E8-443E-B128-45DF4685EE29}">
      <dsp:nvSpPr>
        <dsp:cNvPr id="0" name=""/>
        <dsp:cNvSpPr/>
      </dsp:nvSpPr>
      <dsp:spPr>
        <a:xfrm>
          <a:off x="7083754" y="2959244"/>
          <a:ext cx="523081" cy="19819"/>
        </a:xfrm>
        <a:custGeom>
          <a:avLst/>
          <a:gdLst/>
          <a:ahLst/>
          <a:cxnLst/>
          <a:rect l="0" t="0" r="0" b="0"/>
          <a:pathLst>
            <a:path>
              <a:moveTo>
                <a:pt x="0" y="9909"/>
              </a:moveTo>
              <a:lnTo>
                <a:pt x="523081" y="990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32217" y="2956077"/>
        <a:ext cx="26154" cy="26154"/>
      </dsp:txXfrm>
    </dsp:sp>
    <dsp:sp modelId="{719F304B-9EF0-4407-8AF8-A586BFB77830}">
      <dsp:nvSpPr>
        <dsp:cNvPr id="0" name=""/>
        <dsp:cNvSpPr/>
      </dsp:nvSpPr>
      <dsp:spPr>
        <a:xfrm>
          <a:off x="7606835" y="2642228"/>
          <a:ext cx="1808868" cy="65385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Polygon of high-density regions</a:t>
          </a:r>
        </a:p>
      </dsp:txBody>
      <dsp:txXfrm>
        <a:off x="7625986" y="2661379"/>
        <a:ext cx="1770566" cy="615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52D5-F496-00F7-C6CF-463B7DDED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0CB9A-1D91-8943-1B56-6BF4FE65B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857C-3E06-60D1-97DD-C74830FA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DDF-F944-4CAA-B880-1A36ADED597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B56BE-0595-83B5-9B0D-CA684F80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6A0B-455E-060C-12E0-315C6CDE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1774-65AF-46CD-BFAB-B43CC620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DCB4-A1AA-A9E2-F60C-3850445A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40665-28C5-89C2-B921-D4CFD3CBB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974D8-3AA3-01B8-8B0E-653C9680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DDF-F944-4CAA-B880-1A36ADED597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7177-2001-ECB1-F8B4-5678C02D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97A36-C37C-D9EF-6B98-289F12EB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1774-65AF-46CD-BFAB-B43CC620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0368D-7E32-16D2-AC2F-859522026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DCFBE-5CA1-5462-AE37-81B653420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0F38-56A0-5068-1485-F4F9B2DE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DDF-F944-4CAA-B880-1A36ADED597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D2F4F-8275-3175-33B5-7E891899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9A78-4C78-3F58-073A-20826CAC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1774-65AF-46CD-BFAB-B43CC620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2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C196-E648-D9B0-D0E5-B8E5CE8A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8771-6579-5834-FF98-B68A71B8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BD97E-D92D-7638-D351-FC102556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DDF-F944-4CAA-B880-1A36ADED597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099E-4CE7-A446-9CBC-14DC9F40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6AA-FD18-3029-F242-ABB4B06B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1774-65AF-46CD-BFAB-B43CC620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6CBD-B3A4-1FF8-3A4D-F03BD506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B52F2-47B5-0CA2-2BC5-C442FB945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1ADC-2763-762B-DF86-13E93675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DDF-F944-4CAA-B880-1A36ADED597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3210-10DF-5E3A-4770-966878B4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8536-1158-821C-4BE5-C062A843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1774-65AF-46CD-BFAB-B43CC620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AFA6-3970-DE5C-877C-FE38F58C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54E0-44D4-4A27-782C-1C85C398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9527B-E995-B903-5058-9D912AD65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0F4E-3A42-A5B2-1E07-C36AEC0F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DDF-F944-4CAA-B880-1A36ADED597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CFB2D-63FD-9ED6-D7F1-D08E9309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26986-AB3F-636F-63FB-1D37AC90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1774-65AF-46CD-BFAB-B43CC620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761E-516F-A60B-0688-15AC39DE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8E4B-0271-464D-A68A-9E96CAAC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E3759-025D-746B-1ACD-A5E1F9A1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DC1E3-129E-F27B-7F6E-6CD8B24AF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EC99-153E-173C-230E-F35CD6C87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2E69A-9793-E9E4-BC54-A9872E5F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DDF-F944-4CAA-B880-1A36ADED597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9F45C-A057-7E90-148B-0AE45D32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6B33D-0A4E-ADC5-E264-60B6B58D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1774-65AF-46CD-BFAB-B43CC620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CB02-6856-5063-2857-B859DF93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2B81A-F7F3-A1B8-9B64-14AA017C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DDF-F944-4CAA-B880-1A36ADED597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20CE0-9EBF-13CB-A53D-3791DA8E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B8D7B-9963-56A3-E219-FC2769AB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1774-65AF-46CD-BFAB-B43CC620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7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31F2-A887-81DA-269C-5DF1C0E1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DDF-F944-4CAA-B880-1A36ADED597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D40D2-DF7A-E3BE-5973-4B4B2851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D3701-7018-26B5-EDC8-447CEAEF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1774-65AF-46CD-BFAB-B43CC620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1A6B-704B-2B80-881C-AB65C429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FF88-6C29-DB56-8BA8-495D8204D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45150-C0C3-F2D5-BB55-B6CDC1D59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DB340-36A3-EE25-9DD7-2A9A71BE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DDF-F944-4CAA-B880-1A36ADED597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09205-B53F-4D42-C8D6-CAC0FFF8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F23DF-05AB-A9D4-C1D1-8FFFB645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1774-65AF-46CD-BFAB-B43CC620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2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4FCE-B2CE-0977-CB73-97A9773D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4A343-DF79-0D5A-D264-E90C131B1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6E4D2-AD04-D7D4-FC88-694228FBB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B5BE1-B72F-A7CB-3BA7-32A520FC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DDF-F944-4CAA-B880-1A36ADED597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5821-9E01-5BF6-FC11-CC6AEFC5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7504-EA5D-E2F1-9EC9-C35D1830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1774-65AF-46CD-BFAB-B43CC620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48777-C0E8-895E-9024-B3982076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5D1F-EA1A-CD4A-10CD-4D73A735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90F2-B7E7-230F-A018-7AD53F20F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A3DDF-F944-4CAA-B880-1A36ADED597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4FF1-5ECB-5086-F494-38E3769D7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5C2D5-39F4-3DB9-7085-E6CCDD96A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81774-65AF-46CD-BFAB-B43CC620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711A0CB-4AD7-C8A9-22D6-D8B939086BA1}"/>
              </a:ext>
            </a:extLst>
          </p:cNvPr>
          <p:cNvGrpSpPr/>
          <p:nvPr/>
        </p:nvGrpSpPr>
        <p:grpSpPr>
          <a:xfrm>
            <a:off x="1622423" y="129116"/>
            <a:ext cx="9417052" cy="5938309"/>
            <a:chOff x="1069973" y="938741"/>
            <a:chExt cx="8355340" cy="5414433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743C846A-20FA-6971-5A2F-14F78F003D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4983366"/>
                </p:ext>
              </p:extLst>
            </p:nvPr>
          </p:nvGraphicFramePr>
          <p:xfrm>
            <a:off x="1069973" y="938741"/>
            <a:ext cx="8355340" cy="54144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0E38799-3B76-A986-482E-DE999C94B2BE}"/>
                </a:ext>
              </a:extLst>
            </p:cNvPr>
            <p:cNvSpPr/>
            <p:nvPr/>
          </p:nvSpPr>
          <p:spPr>
            <a:xfrm>
              <a:off x="1086766" y="2695856"/>
              <a:ext cx="1123950" cy="457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BD8B776-D3F7-AA0C-FB32-F4032E6D7030}"/>
                </a:ext>
              </a:extLst>
            </p:cNvPr>
            <p:cNvSpPr/>
            <p:nvPr/>
          </p:nvSpPr>
          <p:spPr>
            <a:xfrm>
              <a:off x="8016947" y="2693959"/>
              <a:ext cx="1123950" cy="457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89C87E1-53E7-6C10-623F-BE0E722D17F2}"/>
                </a:ext>
              </a:extLst>
            </p:cNvPr>
            <p:cNvSpPr/>
            <p:nvPr/>
          </p:nvSpPr>
          <p:spPr>
            <a:xfrm>
              <a:off x="2765832" y="2693960"/>
              <a:ext cx="4546700" cy="4572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1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Wu, Yanan</dc:creator>
  <cp:lastModifiedBy>Wu, Yanan</cp:lastModifiedBy>
  <cp:revision>1</cp:revision>
  <dcterms:created xsi:type="dcterms:W3CDTF">2024-11-03T14:31:01Z</dcterms:created>
  <dcterms:modified xsi:type="dcterms:W3CDTF">2024-11-03T19:56:01Z</dcterms:modified>
</cp:coreProperties>
</file>