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3A0F-ABE5-8B06-D910-F95C96C31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31103-C0E5-8F17-1339-EBB490B5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E662-FCC5-AE90-9520-E82E4735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5FA7-3584-3AB3-6CAE-B05E419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199E-5656-5B27-3370-66F06F06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B408-3463-299A-9D32-60DB7260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6B230-9A9E-F58C-9DDE-7784F8FB0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BA0E-38D1-BF91-AF9E-BCC1ABA3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D5EF-6054-7B1B-BB0A-B9A8EFD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7627-65A5-208A-63E8-AC49DA45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BAC07-85D4-6528-5C26-B4BD6860D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F8099-4DDF-DBAF-F042-84643FD7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7B4D-DF62-6AA4-F73B-0A147D86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C06-6D10-C270-61AC-E340DBA7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E0F7-9901-F1FB-10B2-F867F44D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9B34-96F5-C188-12E6-C73DAF1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7776-B9CF-1247-7119-E3121BDA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A09D-D2EC-0C0F-02CD-C1378BC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C802-3667-4A56-63C6-4A56243A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F9BB-3581-BA58-76D3-401B3A25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CA95-180C-7FE7-2C5C-4186FBF3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B6D8-EEA0-E8F8-3FFD-34DAC3A6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49C5-044E-7F89-FE69-E6639D6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919D-15BF-79BC-DBDF-F3A0A3DE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0722-2B1D-40A0-2D3B-E8AAE020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E7D6-6373-0110-1744-BB9FFD4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D853-4E58-E1A2-3C5F-8AED524DA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4DA99-3E1F-87D7-8D6B-36159BD7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B905-96BF-7D14-2211-F4EED96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590C-968D-F6ED-F4D3-F047638D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D96B8-2A55-FA49-1D90-25708079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D5A1-4532-DD2A-5AA2-626C1110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7797-F666-336F-ABA5-BC7C0E9B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CFD2-BDA7-668F-F19D-DD7FF15D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DA067-FC8F-F747-7ED6-5493A10B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2046F-4D57-C5C2-BDAD-1FFDB9435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7BECE-A079-F249-602F-86004296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EF631-E5B0-3EE7-8B7A-C5B71A47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959A2-B818-78E7-2BF9-D94E4F52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DB6-7974-8FA4-AC5B-49085AF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1F57F-6F0D-A65C-6850-9B417694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E0A33-F660-DB01-6EA8-966EF98B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D251F-2626-C783-9C58-B6E8770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96D6A-BB0F-88EB-C1D5-D03EA528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2F984-13C9-4543-E9A6-6F1E692C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2A00-AF52-E393-E0FD-41DE4BE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56F2-CB10-0B3C-5641-685AEE9C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B7E3-6251-8575-C749-4BD01F41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1C424-427D-0CA5-716C-6A47977B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AEBAF-E1B6-59BB-3E83-2998B2BD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9360-7907-10B1-EAEB-B5D2DCA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6981-3D2B-412F-DE9E-70009A08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BD07-CE4B-D351-CE51-54C50E73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14236-B6EA-1AE7-E1C6-6DEE7FD63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8F6F-C164-0616-314C-8C344A60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FBEF-035C-1D4A-C9F6-0C1459D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0AEE-301F-614F-F12A-4CB37ADC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5BCF-7B94-2CB2-4C96-C2528A82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42F95-DB83-F11D-2D23-A6843C08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DFA4-CF0A-EC26-DB55-3FAF3DAD7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C6CE-662B-4BDC-FAB6-1A9189E4F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BC031-D59C-497F-828A-C12A7ECA206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276E-C798-080A-607B-DE45B2A7F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0D9A-A5BA-CAF4-4BC4-B50A9D431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418BA-CAC1-4769-BE33-BDEB446E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4775-95C5-5A71-7658-45F25B8A9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EFFF0-18EF-D97A-4108-13EA5499C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6C56-BB00-EBC8-BCCD-58B9EF03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DEFD-E8A2-A2F9-004B-1C035FC4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50A-BB49-D366-3916-F05EE938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-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637E-BA8F-47FE-F111-B9A4F435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3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4DBA-8F53-9ADA-93AE-0445FEFB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# CRAN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install.packages</a:t>
            </a:r>
            <a:r>
              <a:rPr lang="en-US" dirty="0"/>
              <a:t>('leaflet')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# Or </a:t>
            </a:r>
            <a:r>
              <a:rPr lang="en-US" dirty="0" err="1"/>
              <a:t>Github</a:t>
            </a:r>
            <a:r>
              <a:rPr lang="en-US" dirty="0"/>
              <a:t>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if (!require('</a:t>
            </a:r>
            <a:r>
              <a:rPr lang="en-US" dirty="0" err="1"/>
              <a:t>devtools</a:t>
            </a:r>
            <a:r>
              <a:rPr lang="en-US" dirty="0"/>
              <a:t>'))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devtools</a:t>
            </a:r>
            <a:r>
              <a:rPr lang="en-US" dirty="0"/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rstudio</a:t>
            </a:r>
            <a:r>
              <a:rPr lang="en-US" dirty="0"/>
              <a:t>/leaflet')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CC61F1-B490-204B-2A06-21E6F422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C443E"/>
                </a:solidFill>
                <a:effectLst/>
                <a:highlight>
                  <a:srgbClr val="FCFCFC"/>
                </a:highlight>
                <a:latin typeface="Source Sans Pro" panose="020B0503030403020204" pitchFamily="34" charset="0"/>
              </a:rPr>
              <a:t>Installation</a:t>
            </a:r>
            <a:br>
              <a:rPr lang="en-US" b="0" i="0" dirty="0">
                <a:solidFill>
                  <a:srgbClr val="2C443E"/>
                </a:solidFill>
                <a:effectLst/>
                <a:highlight>
                  <a:srgbClr val="FCFCFC"/>
                </a:highlight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2E3A45"/>
                </a:solidFill>
                <a:effectLst/>
                <a:highlight>
                  <a:srgbClr val="FCFCFC"/>
                </a:highlight>
                <a:latin typeface="Source Sans Pro" panose="020B0503030403020204" pitchFamily="34" charset="0"/>
              </a:rPr>
              <a:t>You can install this package from CRAN, or the development version from GitHub:</a:t>
            </a:r>
            <a:br>
              <a:rPr lang="en-US" b="0" i="0" dirty="0">
                <a:solidFill>
                  <a:srgbClr val="2E3A45"/>
                </a:solidFill>
                <a:effectLst/>
                <a:highlight>
                  <a:srgbClr val="FCFCFC"/>
                </a:highlight>
                <a:latin typeface="Source Sans Pro" panose="020B0503030403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5DE7-6105-0676-3A47-111BEAA8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7F96-62B4-297D-546C-AC529E16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Sans Pro</vt:lpstr>
      <vt:lpstr>Aptos</vt:lpstr>
      <vt:lpstr>Aptos Display</vt:lpstr>
      <vt:lpstr>Arial</vt:lpstr>
      <vt:lpstr>Office Theme</vt:lpstr>
      <vt:lpstr>PowerPoint Presentation</vt:lpstr>
      <vt:lpstr>R- Project</vt:lpstr>
      <vt:lpstr>R - Markdown</vt:lpstr>
      <vt:lpstr>Installation You can install this package from CRAN, or the development version from GitHub: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Yalin Yang</dc:creator>
  <cp:lastModifiedBy>Yalin Yang</cp:lastModifiedBy>
  <cp:revision>1</cp:revision>
  <dcterms:created xsi:type="dcterms:W3CDTF">2024-09-28T15:25:44Z</dcterms:created>
  <dcterms:modified xsi:type="dcterms:W3CDTF">2024-09-28T22:12:47Z</dcterms:modified>
</cp:coreProperties>
</file>