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20:40:17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0,'0'8,"0"2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20:40:17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20:40:18.0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20:40:25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20:40:45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F86-90D2-471E-8F06-6A06EF205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426EF-59F6-4A0C-B569-8CF47C3F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B9E2-9D95-4CE5-9ECD-BD83F5EA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CD9D-304C-4668-ACAB-206C9E2B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F130-0116-4190-A66E-C9158CE1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9C5B-B419-4F26-8C0A-20CB01F2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CB98-B0DD-4BF6-B128-CB9F9A61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8315-93EC-4B5E-84C8-8BAFE433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CB59-0997-4E47-9BFE-8BD77591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53B9-CD20-4897-B3A0-0CDAB662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2410B-DD39-4050-ACD5-4990FBF3A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32E7F-AAFD-4618-B1C9-56DC4E6D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CBCE-75E4-4649-9B50-D1E04BE2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741E-0BD0-4A44-A00B-164FF760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37A2-DF88-4F51-BC20-8227842E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8E5-4DB6-4A94-9D54-E1BF540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5CA9-354B-43FF-91BA-B0CFD98D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B34A-2D0E-42F2-B52B-BBA646BD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3498-D994-42F8-9E6A-3D5326C3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F57E-F622-4496-A640-12A700EF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9E11-8307-4F24-B992-60BE8C6C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B899-8377-4606-896F-C3E20CFD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9848-5DAB-4D6F-B429-5969737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7032-FE01-48EA-8098-EC1A2C1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E4B7-F0DF-4F3A-BB16-C7929AE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6446-4D8C-46C1-A459-EE650658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180C-0BBA-48B9-B3E2-098853F78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06A56-AECF-4746-90F7-BF0E1DF4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28D1-6998-46AC-A95A-7ACEC73C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31442-B5E1-447A-97B8-46129523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F2E6-18B6-4731-815E-737BAC1F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5D6D-677D-47CE-8F48-F0FD64E3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B89A-9DEE-417A-A669-79EAF5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4B27-2796-4E0D-A8E3-757397B9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B89E0-7B51-468F-8DA6-422887E7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60CD1-7282-4D6D-A4A4-6DDA4EAE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C2045-6C83-445A-A85A-AF50F023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B6911-0A18-4E7E-9339-D00A4330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1FC91-AE53-4911-A095-98241178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C0A2-D745-4B08-99D2-2CA97D23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E53AA-E496-471F-B33B-38BA2C4E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0CC70-3811-410B-8EA2-C77D96BE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B6F16-F5C1-4DF7-B975-26059785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B43F9-52C9-4A37-9788-C7C4A98D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26DBD-74A6-4EB1-A305-F05B3E7B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42CB-7516-4195-9B8F-6C1EC34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2DB7-B14A-4484-AB16-6F00AC78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F2AD-50D1-4246-A633-B900331C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546D-E260-402D-BF6F-41971175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810CF-0C2B-41E6-8C85-68DB8D33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C06E-D662-435E-A1E3-CC65AB3F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D99E-B783-432B-861C-8B43A802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D400-64C8-4214-BF38-EA85528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8FE27-7FFC-4704-B2C4-119AF29AF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053BF-4F04-4FBF-8D39-E2E968940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F1487-3B22-467E-B566-33FCFDCC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1821-B016-4EF3-B574-3C6E92F4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9D65-2DBD-486B-A66B-C9F30FC5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3AE07-B51E-4AE8-A9A5-F739624E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B810-6B1B-4FD7-B9FB-D6348A7A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82A7-F53B-41A1-ADB4-C38280EFA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5C57-DF58-4945-A314-BE723F34EC0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7160-6007-4868-9FAF-C09CC04A7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23CD-7381-427E-A9D1-825261AE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BE65-7300-447E-A3C5-0EBA88B0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6823-07DE-413C-80EE-767369274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8504"/>
          </a:xfrm>
        </p:spPr>
        <p:txBody>
          <a:bodyPr/>
          <a:lstStyle/>
          <a:p>
            <a:r>
              <a:rPr lang="en-US" dirty="0"/>
              <a:t>Leaflet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9EC8-E1AF-4D12-B0B8-B126819E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Yanan Wu</a:t>
            </a:r>
          </a:p>
        </p:txBody>
      </p:sp>
    </p:spTree>
    <p:extLst>
      <p:ext uri="{BB962C8B-B14F-4D97-AF65-F5344CB8AC3E}">
        <p14:creationId xmlns:p14="http://schemas.microsoft.com/office/powerpoint/2010/main" val="113576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12EC-7184-41E3-AD2B-ACFB108A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AC14-1175-4842-A0D1-5D6EABCB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B22B7A-F811-4BF2-BBF1-528D470D6C9A}"/>
                  </a:ext>
                </a:extLst>
              </p14:cNvPr>
              <p14:cNvContentPartPr/>
              <p14:nvPr/>
            </p14:nvContentPartPr>
            <p14:xfrm>
              <a:off x="1764726" y="946364"/>
              <a:ext cx="360" cy="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B22B7A-F811-4BF2-BBF1-528D470D6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086" y="937364"/>
                <a:ext cx="180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FE46D-AB1D-402E-825B-D60438460D75}"/>
              </a:ext>
            </a:extLst>
          </p:cNvPr>
          <p:cNvGrpSpPr/>
          <p:nvPr/>
        </p:nvGrpSpPr>
        <p:grpSpPr>
          <a:xfrm>
            <a:off x="1796406" y="978404"/>
            <a:ext cx="360" cy="360"/>
            <a:chOff x="1796406" y="97840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B5DCBE-0A33-40E4-A67A-ADF547A0AF34}"/>
                    </a:ext>
                  </a:extLst>
                </p14:cNvPr>
                <p14:cNvContentPartPr/>
                <p14:nvPr/>
              </p14:nvContentPartPr>
              <p14:xfrm>
                <a:off x="1796406" y="978404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B5DCBE-0A33-40E4-A67A-ADF547A0AF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7406" y="969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80D14F-56F0-4687-AD60-E85E0C41B227}"/>
                    </a:ext>
                  </a:extLst>
                </p14:cNvPr>
                <p14:cNvContentPartPr/>
                <p14:nvPr/>
              </p14:nvContentPartPr>
              <p14:xfrm>
                <a:off x="1796406" y="978404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80D14F-56F0-4687-AD60-E85E0C41B2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7406" y="969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736AF2-40C2-478F-B3EB-3A4657953923}"/>
                  </a:ext>
                </a:extLst>
              </p14:cNvPr>
              <p14:cNvContentPartPr/>
              <p14:nvPr/>
            </p14:nvContentPartPr>
            <p14:xfrm>
              <a:off x="3886173" y="1109227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736AF2-40C2-478F-B3EB-3A46579539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173" y="11002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2D9BB5-48C6-435A-9F31-D9CCFEA98658}"/>
                  </a:ext>
                </a:extLst>
              </p14:cNvPr>
              <p14:cNvContentPartPr/>
              <p14:nvPr/>
            </p14:nvContentPartPr>
            <p14:xfrm>
              <a:off x="3753366" y="1074884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D9BB5-48C6-435A-9F31-D9CCFEA98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4726" y="10658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58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0542-7B38-4A85-8DB6-B3EC4E3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94192"/>
            <a:ext cx="10515600" cy="1325563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F87-5F2E-4084-B77B-19D23879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 version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install.packages</a:t>
            </a:r>
            <a:r>
              <a:rPr lang="en-US" dirty="0"/>
              <a:t>('leaflet')</a:t>
            </a:r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 err="1"/>
              <a:t>Github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/>
              <a:t>   if (!require('</a:t>
            </a:r>
            <a:r>
              <a:rPr lang="en-US" dirty="0" err="1"/>
              <a:t>devtools</a:t>
            </a:r>
            <a:r>
              <a:rPr lang="en-US" dirty="0"/>
              <a:t>'))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devtools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rstudio</a:t>
            </a:r>
            <a:r>
              <a:rPr lang="en-US" dirty="0"/>
              <a:t>/leaflet')</a:t>
            </a:r>
          </a:p>
        </p:txBody>
      </p:sp>
    </p:spTree>
    <p:extLst>
      <p:ext uri="{BB962C8B-B14F-4D97-AF65-F5344CB8AC3E}">
        <p14:creationId xmlns:p14="http://schemas.microsoft.com/office/powerpoint/2010/main" val="99410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Leaflet in R</vt:lpstr>
      <vt:lpstr>Introduction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Leaflet in R</dc:title>
  <dc:creator>Yanan Wu</dc:creator>
  <cp:lastModifiedBy>Yanan Wu</cp:lastModifiedBy>
  <cp:revision>3</cp:revision>
  <dcterms:created xsi:type="dcterms:W3CDTF">2024-09-26T20:26:14Z</dcterms:created>
  <dcterms:modified xsi:type="dcterms:W3CDTF">2024-09-26T21:16:44Z</dcterms:modified>
</cp:coreProperties>
</file>