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3"/>
  </p:notesMasterIdLst>
  <p:sldIdLst>
    <p:sldId id="256" r:id="rId2"/>
    <p:sldId id="279" r:id="rId3"/>
    <p:sldId id="280" r:id="rId4"/>
    <p:sldId id="285" r:id="rId5"/>
    <p:sldId id="281" r:id="rId6"/>
    <p:sldId id="282" r:id="rId7"/>
    <p:sldId id="297" r:id="rId8"/>
    <p:sldId id="283" r:id="rId9"/>
    <p:sldId id="284" r:id="rId10"/>
    <p:sldId id="286" r:id="rId11"/>
    <p:sldId id="29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11C56-B7A8-4875-8094-54FDADDBD5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77EA10-B11F-45D3-93D9-86CCFE116774}">
      <dgm:prSet/>
      <dgm:spPr/>
      <dgm:t>
        <a:bodyPr/>
        <a:lstStyle/>
        <a:p>
          <a:r>
            <a:rPr lang="en-US"/>
            <a:t>Raster Processing</a:t>
          </a:r>
        </a:p>
      </dgm:t>
    </dgm:pt>
    <dgm:pt modelId="{372B75E5-04FC-45AF-BFFD-1365F6BD9398}" type="parTrans" cxnId="{C9A97BBA-0581-4468-9A3A-E651CBD1C547}">
      <dgm:prSet/>
      <dgm:spPr/>
      <dgm:t>
        <a:bodyPr/>
        <a:lstStyle/>
        <a:p>
          <a:endParaRPr lang="en-US"/>
        </a:p>
      </dgm:t>
    </dgm:pt>
    <dgm:pt modelId="{B0C7FA47-FC40-432A-8DA2-10F929192916}" type="sibTrans" cxnId="{C9A97BBA-0581-4468-9A3A-E651CBD1C547}">
      <dgm:prSet/>
      <dgm:spPr/>
      <dgm:t>
        <a:bodyPr/>
        <a:lstStyle/>
        <a:p>
          <a:endParaRPr lang="en-US"/>
        </a:p>
      </dgm:t>
    </dgm:pt>
    <dgm:pt modelId="{69B0BBF0-50BE-4039-8DF1-CB6E1ED708E0}">
      <dgm:prSet/>
      <dgm:spPr/>
      <dgm:t>
        <a:bodyPr/>
        <a:lstStyle/>
        <a:p>
          <a:r>
            <a:rPr lang="en-US"/>
            <a:t>Raster output</a:t>
          </a:r>
        </a:p>
      </dgm:t>
    </dgm:pt>
    <dgm:pt modelId="{7D66701F-DD26-477A-8CCD-FE5A544A7137}" type="parTrans" cxnId="{9D1E3122-1DCF-4A57-A703-CE7D5DBE8B84}">
      <dgm:prSet/>
      <dgm:spPr/>
      <dgm:t>
        <a:bodyPr/>
        <a:lstStyle/>
        <a:p>
          <a:endParaRPr lang="en-US"/>
        </a:p>
      </dgm:t>
    </dgm:pt>
    <dgm:pt modelId="{C2BEB767-D05F-4F87-85A1-3C067CEE0C26}" type="sibTrans" cxnId="{9D1E3122-1DCF-4A57-A703-CE7D5DBE8B84}">
      <dgm:prSet/>
      <dgm:spPr/>
      <dgm:t>
        <a:bodyPr/>
        <a:lstStyle/>
        <a:p>
          <a:endParaRPr lang="en-US"/>
        </a:p>
      </dgm:t>
    </dgm:pt>
    <dgm:pt modelId="{246AE74D-4316-4D99-A0FC-AE368E3C5F3B}">
      <dgm:prSet/>
      <dgm:spPr/>
      <dgm:t>
        <a:bodyPr/>
        <a:lstStyle/>
        <a:p>
          <a:r>
            <a:rPr lang="en-US"/>
            <a:t>Raster Accessors and setters</a:t>
          </a:r>
        </a:p>
      </dgm:t>
    </dgm:pt>
    <dgm:pt modelId="{966F3321-F959-439D-8B1D-E6E86EE44B84}" type="parTrans" cxnId="{0F230F8A-F439-40FD-9A1F-20814F8380F2}">
      <dgm:prSet/>
      <dgm:spPr/>
      <dgm:t>
        <a:bodyPr/>
        <a:lstStyle/>
        <a:p>
          <a:endParaRPr lang="en-US"/>
        </a:p>
      </dgm:t>
    </dgm:pt>
    <dgm:pt modelId="{997DAAB5-4490-450A-8039-1FFA4EAC9E69}" type="sibTrans" cxnId="{0F230F8A-F439-40FD-9A1F-20814F8380F2}">
      <dgm:prSet/>
      <dgm:spPr/>
      <dgm:t>
        <a:bodyPr/>
        <a:lstStyle/>
        <a:p>
          <a:endParaRPr lang="en-US"/>
        </a:p>
      </dgm:t>
    </dgm:pt>
    <dgm:pt modelId="{1AC330A0-1536-4259-8382-522E957F37F7}">
      <dgm:prSet/>
      <dgm:spPr/>
      <dgm:t>
        <a:bodyPr/>
        <a:lstStyle/>
        <a:p>
          <a:r>
            <a:rPr lang="en-US"/>
            <a:t>Reclassing functions</a:t>
          </a:r>
        </a:p>
      </dgm:t>
    </dgm:pt>
    <dgm:pt modelId="{BEB1DF81-DEBD-41CE-A7EC-F7EA1E76A499}" type="parTrans" cxnId="{A5A74839-D4DD-4401-A14F-F4E4844012C7}">
      <dgm:prSet/>
      <dgm:spPr/>
      <dgm:t>
        <a:bodyPr/>
        <a:lstStyle/>
        <a:p>
          <a:endParaRPr lang="en-US"/>
        </a:p>
      </dgm:t>
    </dgm:pt>
    <dgm:pt modelId="{DEFE066E-D4AB-4013-8B98-75542F168229}" type="sibTrans" cxnId="{A5A74839-D4DD-4401-A14F-F4E4844012C7}">
      <dgm:prSet/>
      <dgm:spPr/>
      <dgm:t>
        <a:bodyPr/>
        <a:lstStyle/>
        <a:p>
          <a:endParaRPr lang="en-US"/>
        </a:p>
      </dgm:t>
    </dgm:pt>
    <dgm:pt modelId="{476CE439-8A90-4B88-B83C-429E43659D79}" type="pres">
      <dgm:prSet presAssocID="{75C11C56-B7A8-4875-8094-54FDADDBD5E3}" presName="linear" presStyleCnt="0">
        <dgm:presLayoutVars>
          <dgm:dir/>
          <dgm:animLvl val="lvl"/>
          <dgm:resizeHandles val="exact"/>
        </dgm:presLayoutVars>
      </dgm:prSet>
      <dgm:spPr/>
    </dgm:pt>
    <dgm:pt modelId="{ECAEA26B-77C2-423E-BE3F-F219F4EAD319}" type="pres">
      <dgm:prSet presAssocID="{DF77EA10-B11F-45D3-93D9-86CCFE116774}" presName="parentLin" presStyleCnt="0"/>
      <dgm:spPr/>
    </dgm:pt>
    <dgm:pt modelId="{8DF33706-20E7-4848-9812-CEFCC4348A24}" type="pres">
      <dgm:prSet presAssocID="{DF77EA10-B11F-45D3-93D9-86CCFE116774}" presName="parentLeftMargin" presStyleLbl="node1" presStyleIdx="0" presStyleCnt="4"/>
      <dgm:spPr/>
    </dgm:pt>
    <dgm:pt modelId="{A09F7ED8-3B28-48D3-9106-65249D3AA7E1}" type="pres">
      <dgm:prSet presAssocID="{DF77EA10-B11F-45D3-93D9-86CCFE1167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4F189B-EE03-47BA-BCC6-76ADEA4F9931}" type="pres">
      <dgm:prSet presAssocID="{DF77EA10-B11F-45D3-93D9-86CCFE116774}" presName="negativeSpace" presStyleCnt="0"/>
      <dgm:spPr/>
    </dgm:pt>
    <dgm:pt modelId="{6843FCD1-5F73-4693-B2CC-E289024DE147}" type="pres">
      <dgm:prSet presAssocID="{DF77EA10-B11F-45D3-93D9-86CCFE116774}" presName="childText" presStyleLbl="conFgAcc1" presStyleIdx="0" presStyleCnt="4">
        <dgm:presLayoutVars>
          <dgm:bulletEnabled val="1"/>
        </dgm:presLayoutVars>
      </dgm:prSet>
      <dgm:spPr/>
    </dgm:pt>
    <dgm:pt modelId="{456ED7D4-598F-475E-BF97-A69C6089BFA2}" type="pres">
      <dgm:prSet presAssocID="{B0C7FA47-FC40-432A-8DA2-10F929192916}" presName="spaceBetweenRectangles" presStyleCnt="0"/>
      <dgm:spPr/>
    </dgm:pt>
    <dgm:pt modelId="{D0C2556B-B8A4-4610-A899-075292063F0F}" type="pres">
      <dgm:prSet presAssocID="{69B0BBF0-50BE-4039-8DF1-CB6E1ED708E0}" presName="parentLin" presStyleCnt="0"/>
      <dgm:spPr/>
    </dgm:pt>
    <dgm:pt modelId="{1879EC2A-10C6-4526-8254-67B1CDD791C1}" type="pres">
      <dgm:prSet presAssocID="{69B0BBF0-50BE-4039-8DF1-CB6E1ED708E0}" presName="parentLeftMargin" presStyleLbl="node1" presStyleIdx="0" presStyleCnt="4"/>
      <dgm:spPr/>
    </dgm:pt>
    <dgm:pt modelId="{530684AB-8A52-407E-8B05-61E3A3E61EBA}" type="pres">
      <dgm:prSet presAssocID="{69B0BBF0-50BE-4039-8DF1-CB6E1ED708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A3E5CF-B870-4AD5-89C9-C4F71AC27D17}" type="pres">
      <dgm:prSet presAssocID="{69B0BBF0-50BE-4039-8DF1-CB6E1ED708E0}" presName="negativeSpace" presStyleCnt="0"/>
      <dgm:spPr/>
    </dgm:pt>
    <dgm:pt modelId="{EF6929C0-00CF-4D89-9613-95277054EA73}" type="pres">
      <dgm:prSet presAssocID="{69B0BBF0-50BE-4039-8DF1-CB6E1ED708E0}" presName="childText" presStyleLbl="conFgAcc1" presStyleIdx="1" presStyleCnt="4">
        <dgm:presLayoutVars>
          <dgm:bulletEnabled val="1"/>
        </dgm:presLayoutVars>
      </dgm:prSet>
      <dgm:spPr/>
    </dgm:pt>
    <dgm:pt modelId="{5E827784-42AD-4A04-9BA2-FF59FE5D4F00}" type="pres">
      <dgm:prSet presAssocID="{C2BEB767-D05F-4F87-85A1-3C067CEE0C26}" presName="spaceBetweenRectangles" presStyleCnt="0"/>
      <dgm:spPr/>
    </dgm:pt>
    <dgm:pt modelId="{24D803FC-C0EC-4D20-AD5E-CCA9F98EC79C}" type="pres">
      <dgm:prSet presAssocID="{246AE74D-4316-4D99-A0FC-AE368E3C5F3B}" presName="parentLin" presStyleCnt="0"/>
      <dgm:spPr/>
    </dgm:pt>
    <dgm:pt modelId="{09B686F6-F331-4D8D-9BB7-5B1F08BFEDE1}" type="pres">
      <dgm:prSet presAssocID="{246AE74D-4316-4D99-A0FC-AE368E3C5F3B}" presName="parentLeftMargin" presStyleLbl="node1" presStyleIdx="1" presStyleCnt="4"/>
      <dgm:spPr/>
    </dgm:pt>
    <dgm:pt modelId="{55129783-796E-4AC4-8E29-6241376A66BE}" type="pres">
      <dgm:prSet presAssocID="{246AE74D-4316-4D99-A0FC-AE368E3C5F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3F4EA-9955-4C1B-B4C2-2D0D2C59F5D9}" type="pres">
      <dgm:prSet presAssocID="{246AE74D-4316-4D99-A0FC-AE368E3C5F3B}" presName="negativeSpace" presStyleCnt="0"/>
      <dgm:spPr/>
    </dgm:pt>
    <dgm:pt modelId="{2694B490-4347-49B0-AAEF-8F8FA8602591}" type="pres">
      <dgm:prSet presAssocID="{246AE74D-4316-4D99-A0FC-AE368E3C5F3B}" presName="childText" presStyleLbl="conFgAcc1" presStyleIdx="2" presStyleCnt="4">
        <dgm:presLayoutVars>
          <dgm:bulletEnabled val="1"/>
        </dgm:presLayoutVars>
      </dgm:prSet>
      <dgm:spPr/>
    </dgm:pt>
    <dgm:pt modelId="{84168E0C-5A43-44F8-8B98-2055A78A7955}" type="pres">
      <dgm:prSet presAssocID="{997DAAB5-4490-450A-8039-1FFA4EAC9E69}" presName="spaceBetweenRectangles" presStyleCnt="0"/>
      <dgm:spPr/>
    </dgm:pt>
    <dgm:pt modelId="{04EC43C2-D1AF-4A10-9C37-975ECE73A53A}" type="pres">
      <dgm:prSet presAssocID="{1AC330A0-1536-4259-8382-522E957F37F7}" presName="parentLin" presStyleCnt="0"/>
      <dgm:spPr/>
    </dgm:pt>
    <dgm:pt modelId="{3D27C755-BA37-4D4E-A60D-D3AFE3D12396}" type="pres">
      <dgm:prSet presAssocID="{1AC330A0-1536-4259-8382-522E957F37F7}" presName="parentLeftMargin" presStyleLbl="node1" presStyleIdx="2" presStyleCnt="4"/>
      <dgm:spPr/>
    </dgm:pt>
    <dgm:pt modelId="{32BB6B5E-4448-46AC-8461-1B6B92CBAA9E}" type="pres">
      <dgm:prSet presAssocID="{1AC330A0-1536-4259-8382-522E957F37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B487C50-E665-4F64-ADAB-59193913D0A1}" type="pres">
      <dgm:prSet presAssocID="{1AC330A0-1536-4259-8382-522E957F37F7}" presName="negativeSpace" presStyleCnt="0"/>
      <dgm:spPr/>
    </dgm:pt>
    <dgm:pt modelId="{C9A6E7D6-A3EF-41D1-8DE9-192409F1D99D}" type="pres">
      <dgm:prSet presAssocID="{1AC330A0-1536-4259-8382-522E957F37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1E3122-1DCF-4A57-A703-CE7D5DBE8B84}" srcId="{75C11C56-B7A8-4875-8094-54FDADDBD5E3}" destId="{69B0BBF0-50BE-4039-8DF1-CB6E1ED708E0}" srcOrd="1" destOrd="0" parTransId="{7D66701F-DD26-477A-8CCD-FE5A544A7137}" sibTransId="{C2BEB767-D05F-4F87-85A1-3C067CEE0C26}"/>
    <dgm:cxn modelId="{E4759E24-5738-45C9-BC8C-E39B5CA5EBB5}" type="presOf" srcId="{69B0BBF0-50BE-4039-8DF1-CB6E1ED708E0}" destId="{530684AB-8A52-407E-8B05-61E3A3E61EBA}" srcOrd="1" destOrd="0" presId="urn:microsoft.com/office/officeart/2005/8/layout/list1"/>
    <dgm:cxn modelId="{A5A74839-D4DD-4401-A14F-F4E4844012C7}" srcId="{75C11C56-B7A8-4875-8094-54FDADDBD5E3}" destId="{1AC330A0-1536-4259-8382-522E957F37F7}" srcOrd="3" destOrd="0" parTransId="{BEB1DF81-DEBD-41CE-A7EC-F7EA1E76A499}" sibTransId="{DEFE066E-D4AB-4013-8B98-75542F168229}"/>
    <dgm:cxn modelId="{8F178763-7B1D-4974-B715-03C603ABF61D}" type="presOf" srcId="{1AC330A0-1536-4259-8382-522E957F37F7}" destId="{3D27C755-BA37-4D4E-A60D-D3AFE3D12396}" srcOrd="0" destOrd="0" presId="urn:microsoft.com/office/officeart/2005/8/layout/list1"/>
    <dgm:cxn modelId="{64CFE568-7302-484A-83A2-AB4B4B7C932F}" type="presOf" srcId="{69B0BBF0-50BE-4039-8DF1-CB6E1ED708E0}" destId="{1879EC2A-10C6-4526-8254-67B1CDD791C1}" srcOrd="0" destOrd="0" presId="urn:microsoft.com/office/officeart/2005/8/layout/list1"/>
    <dgm:cxn modelId="{72E37779-6DF7-4AB1-B7A8-D38CCF1851FD}" type="presOf" srcId="{75C11C56-B7A8-4875-8094-54FDADDBD5E3}" destId="{476CE439-8A90-4B88-B83C-429E43659D79}" srcOrd="0" destOrd="0" presId="urn:microsoft.com/office/officeart/2005/8/layout/list1"/>
    <dgm:cxn modelId="{2102AF59-8E2B-404C-9CAB-1599A3ED1136}" type="presOf" srcId="{246AE74D-4316-4D99-A0FC-AE368E3C5F3B}" destId="{55129783-796E-4AC4-8E29-6241376A66BE}" srcOrd="1" destOrd="0" presId="urn:microsoft.com/office/officeart/2005/8/layout/list1"/>
    <dgm:cxn modelId="{ED079886-9D09-42EE-A714-5FA4B52E5DA0}" type="presOf" srcId="{1AC330A0-1536-4259-8382-522E957F37F7}" destId="{32BB6B5E-4448-46AC-8461-1B6B92CBAA9E}" srcOrd="1" destOrd="0" presId="urn:microsoft.com/office/officeart/2005/8/layout/list1"/>
    <dgm:cxn modelId="{0F230F8A-F439-40FD-9A1F-20814F8380F2}" srcId="{75C11C56-B7A8-4875-8094-54FDADDBD5E3}" destId="{246AE74D-4316-4D99-A0FC-AE368E3C5F3B}" srcOrd="2" destOrd="0" parTransId="{966F3321-F959-439D-8B1D-E6E86EE44B84}" sibTransId="{997DAAB5-4490-450A-8039-1FFA4EAC9E69}"/>
    <dgm:cxn modelId="{B98318B1-7649-4B4F-B636-65B14A0F6BF6}" type="presOf" srcId="{246AE74D-4316-4D99-A0FC-AE368E3C5F3B}" destId="{09B686F6-F331-4D8D-9BB7-5B1F08BFEDE1}" srcOrd="0" destOrd="0" presId="urn:microsoft.com/office/officeart/2005/8/layout/list1"/>
    <dgm:cxn modelId="{C9A97BBA-0581-4468-9A3A-E651CBD1C547}" srcId="{75C11C56-B7A8-4875-8094-54FDADDBD5E3}" destId="{DF77EA10-B11F-45D3-93D9-86CCFE116774}" srcOrd="0" destOrd="0" parTransId="{372B75E5-04FC-45AF-BFFD-1365F6BD9398}" sibTransId="{B0C7FA47-FC40-432A-8DA2-10F929192916}"/>
    <dgm:cxn modelId="{338F9BCF-D88C-48F2-B0ED-0F8CD480CF6B}" type="presOf" srcId="{DF77EA10-B11F-45D3-93D9-86CCFE116774}" destId="{8DF33706-20E7-4848-9812-CEFCC4348A24}" srcOrd="0" destOrd="0" presId="urn:microsoft.com/office/officeart/2005/8/layout/list1"/>
    <dgm:cxn modelId="{2266E1FC-120A-4C6F-A104-719F76EA1411}" type="presOf" srcId="{DF77EA10-B11F-45D3-93D9-86CCFE116774}" destId="{A09F7ED8-3B28-48D3-9106-65249D3AA7E1}" srcOrd="1" destOrd="0" presId="urn:microsoft.com/office/officeart/2005/8/layout/list1"/>
    <dgm:cxn modelId="{EEB7DEE7-B141-4454-A478-247DD90A2602}" type="presParOf" srcId="{476CE439-8A90-4B88-B83C-429E43659D79}" destId="{ECAEA26B-77C2-423E-BE3F-F219F4EAD319}" srcOrd="0" destOrd="0" presId="urn:microsoft.com/office/officeart/2005/8/layout/list1"/>
    <dgm:cxn modelId="{7C64E1B0-00A8-4D9E-BD8F-975DA5E7CC5C}" type="presParOf" srcId="{ECAEA26B-77C2-423E-BE3F-F219F4EAD319}" destId="{8DF33706-20E7-4848-9812-CEFCC4348A24}" srcOrd="0" destOrd="0" presId="urn:microsoft.com/office/officeart/2005/8/layout/list1"/>
    <dgm:cxn modelId="{6378A8E8-28A2-4135-8AE8-08285097F5D1}" type="presParOf" srcId="{ECAEA26B-77C2-423E-BE3F-F219F4EAD319}" destId="{A09F7ED8-3B28-48D3-9106-65249D3AA7E1}" srcOrd="1" destOrd="0" presId="urn:microsoft.com/office/officeart/2005/8/layout/list1"/>
    <dgm:cxn modelId="{7EAC83F7-BE2A-4A05-92E7-F059EAC63797}" type="presParOf" srcId="{476CE439-8A90-4B88-B83C-429E43659D79}" destId="{D84F189B-EE03-47BA-BCC6-76ADEA4F9931}" srcOrd="1" destOrd="0" presId="urn:microsoft.com/office/officeart/2005/8/layout/list1"/>
    <dgm:cxn modelId="{8D42303F-0D11-4464-8551-C296269032A9}" type="presParOf" srcId="{476CE439-8A90-4B88-B83C-429E43659D79}" destId="{6843FCD1-5F73-4693-B2CC-E289024DE147}" srcOrd="2" destOrd="0" presId="urn:microsoft.com/office/officeart/2005/8/layout/list1"/>
    <dgm:cxn modelId="{19910A67-26A4-40CE-B51D-6425BA640AC3}" type="presParOf" srcId="{476CE439-8A90-4B88-B83C-429E43659D79}" destId="{456ED7D4-598F-475E-BF97-A69C6089BFA2}" srcOrd="3" destOrd="0" presId="urn:microsoft.com/office/officeart/2005/8/layout/list1"/>
    <dgm:cxn modelId="{1291A0AE-788E-4219-8637-5B7AB89D5DB6}" type="presParOf" srcId="{476CE439-8A90-4B88-B83C-429E43659D79}" destId="{D0C2556B-B8A4-4610-A899-075292063F0F}" srcOrd="4" destOrd="0" presId="urn:microsoft.com/office/officeart/2005/8/layout/list1"/>
    <dgm:cxn modelId="{8D1B98C9-C140-4A4E-AA6B-3531E8D980DE}" type="presParOf" srcId="{D0C2556B-B8A4-4610-A899-075292063F0F}" destId="{1879EC2A-10C6-4526-8254-67B1CDD791C1}" srcOrd="0" destOrd="0" presId="urn:microsoft.com/office/officeart/2005/8/layout/list1"/>
    <dgm:cxn modelId="{D202E846-F80F-404A-9ACA-5ACF12E3CA2A}" type="presParOf" srcId="{D0C2556B-B8A4-4610-A899-075292063F0F}" destId="{530684AB-8A52-407E-8B05-61E3A3E61EBA}" srcOrd="1" destOrd="0" presId="urn:microsoft.com/office/officeart/2005/8/layout/list1"/>
    <dgm:cxn modelId="{5D3E1B41-DAD7-4B4A-9D3B-D7D173A0A2BC}" type="presParOf" srcId="{476CE439-8A90-4B88-B83C-429E43659D79}" destId="{83A3E5CF-B870-4AD5-89C9-C4F71AC27D17}" srcOrd="5" destOrd="0" presId="urn:microsoft.com/office/officeart/2005/8/layout/list1"/>
    <dgm:cxn modelId="{7A65093A-82D0-4CDA-B2FF-58845767CD92}" type="presParOf" srcId="{476CE439-8A90-4B88-B83C-429E43659D79}" destId="{EF6929C0-00CF-4D89-9613-95277054EA73}" srcOrd="6" destOrd="0" presId="urn:microsoft.com/office/officeart/2005/8/layout/list1"/>
    <dgm:cxn modelId="{5886D9C1-056D-43A6-84A5-E39F041DD672}" type="presParOf" srcId="{476CE439-8A90-4B88-B83C-429E43659D79}" destId="{5E827784-42AD-4A04-9BA2-FF59FE5D4F00}" srcOrd="7" destOrd="0" presId="urn:microsoft.com/office/officeart/2005/8/layout/list1"/>
    <dgm:cxn modelId="{8E2EB082-994D-4662-B79C-4A9BB9391A2D}" type="presParOf" srcId="{476CE439-8A90-4B88-B83C-429E43659D79}" destId="{24D803FC-C0EC-4D20-AD5E-CCA9F98EC79C}" srcOrd="8" destOrd="0" presId="urn:microsoft.com/office/officeart/2005/8/layout/list1"/>
    <dgm:cxn modelId="{E6EFB56F-274D-4AF3-9DA6-AB3F83D71E2D}" type="presParOf" srcId="{24D803FC-C0EC-4D20-AD5E-CCA9F98EC79C}" destId="{09B686F6-F331-4D8D-9BB7-5B1F08BFEDE1}" srcOrd="0" destOrd="0" presId="urn:microsoft.com/office/officeart/2005/8/layout/list1"/>
    <dgm:cxn modelId="{B207452B-B419-4BA5-986F-7DF72A23721C}" type="presParOf" srcId="{24D803FC-C0EC-4D20-AD5E-CCA9F98EC79C}" destId="{55129783-796E-4AC4-8E29-6241376A66BE}" srcOrd="1" destOrd="0" presId="urn:microsoft.com/office/officeart/2005/8/layout/list1"/>
    <dgm:cxn modelId="{BC1B7061-D783-4806-995A-922CE1D16F46}" type="presParOf" srcId="{476CE439-8A90-4B88-B83C-429E43659D79}" destId="{8B43F4EA-9955-4C1B-B4C2-2D0D2C59F5D9}" srcOrd="9" destOrd="0" presId="urn:microsoft.com/office/officeart/2005/8/layout/list1"/>
    <dgm:cxn modelId="{8F89F195-C05B-4CDD-8B72-015FD2ABC7F4}" type="presParOf" srcId="{476CE439-8A90-4B88-B83C-429E43659D79}" destId="{2694B490-4347-49B0-AAEF-8F8FA8602591}" srcOrd="10" destOrd="0" presId="urn:microsoft.com/office/officeart/2005/8/layout/list1"/>
    <dgm:cxn modelId="{225D4F30-8A04-43DF-BBB6-BFB4BF7518EC}" type="presParOf" srcId="{476CE439-8A90-4B88-B83C-429E43659D79}" destId="{84168E0C-5A43-44F8-8B98-2055A78A7955}" srcOrd="11" destOrd="0" presId="urn:microsoft.com/office/officeart/2005/8/layout/list1"/>
    <dgm:cxn modelId="{1A89E8D3-29C4-4723-A00E-DA1630907270}" type="presParOf" srcId="{476CE439-8A90-4B88-B83C-429E43659D79}" destId="{04EC43C2-D1AF-4A10-9C37-975ECE73A53A}" srcOrd="12" destOrd="0" presId="urn:microsoft.com/office/officeart/2005/8/layout/list1"/>
    <dgm:cxn modelId="{E9318352-6BE3-4A78-B1CA-8A6307BB1A76}" type="presParOf" srcId="{04EC43C2-D1AF-4A10-9C37-975ECE73A53A}" destId="{3D27C755-BA37-4D4E-A60D-D3AFE3D12396}" srcOrd="0" destOrd="0" presId="urn:microsoft.com/office/officeart/2005/8/layout/list1"/>
    <dgm:cxn modelId="{0E692600-533F-41BF-A1BD-71B1DE671E96}" type="presParOf" srcId="{04EC43C2-D1AF-4A10-9C37-975ECE73A53A}" destId="{32BB6B5E-4448-46AC-8461-1B6B92CBAA9E}" srcOrd="1" destOrd="0" presId="urn:microsoft.com/office/officeart/2005/8/layout/list1"/>
    <dgm:cxn modelId="{DA8E9899-E53C-462C-B52C-CD7D3792409B}" type="presParOf" srcId="{476CE439-8A90-4B88-B83C-429E43659D79}" destId="{BB487C50-E665-4F64-ADAB-59193913D0A1}" srcOrd="13" destOrd="0" presId="urn:microsoft.com/office/officeart/2005/8/layout/list1"/>
    <dgm:cxn modelId="{9661AB01-9AE6-459B-828E-8E04D9CC5EEA}" type="presParOf" srcId="{476CE439-8A90-4B88-B83C-429E43659D79}" destId="{C9A6E7D6-A3EF-41D1-8DE9-192409F1D9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3FCD1-5F73-4693-B2CC-E289024DE147}">
      <dsp:nvSpPr>
        <dsp:cNvPr id="0" name=""/>
        <dsp:cNvSpPr/>
      </dsp:nvSpPr>
      <dsp:spPr>
        <a:xfrm>
          <a:off x="0" y="44980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F7ED8-3B28-48D3-9106-65249D3AA7E1}">
      <dsp:nvSpPr>
        <dsp:cNvPr id="0" name=""/>
        <dsp:cNvSpPr/>
      </dsp:nvSpPr>
      <dsp:spPr>
        <a:xfrm>
          <a:off x="350618" y="66045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Raster Processing</a:t>
          </a:r>
        </a:p>
      </dsp:txBody>
      <dsp:txXfrm>
        <a:off x="388085" y="103512"/>
        <a:ext cx="4833725" cy="692586"/>
      </dsp:txXfrm>
    </dsp:sp>
    <dsp:sp modelId="{EF6929C0-00CF-4D89-9613-95277054EA73}">
      <dsp:nvSpPr>
        <dsp:cNvPr id="0" name=""/>
        <dsp:cNvSpPr/>
      </dsp:nvSpPr>
      <dsp:spPr>
        <a:xfrm>
          <a:off x="0" y="162916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6192399"/>
              <a:satOff val="-3311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684AB-8A52-407E-8B05-61E3A3E61EBA}">
      <dsp:nvSpPr>
        <dsp:cNvPr id="0" name=""/>
        <dsp:cNvSpPr/>
      </dsp:nvSpPr>
      <dsp:spPr>
        <a:xfrm>
          <a:off x="350618" y="1245405"/>
          <a:ext cx="4908659" cy="767520"/>
        </a:xfrm>
        <a:prstGeom prst="roundRect">
          <a:avLst/>
        </a:prstGeom>
        <a:solidFill>
          <a:schemeClr val="accent2">
            <a:hueOff val="-6192399"/>
            <a:satOff val="-3311"/>
            <a:lumOff val="-339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Raster output</a:t>
          </a:r>
        </a:p>
      </dsp:txBody>
      <dsp:txXfrm>
        <a:off x="388085" y="1282872"/>
        <a:ext cx="4833725" cy="692586"/>
      </dsp:txXfrm>
    </dsp:sp>
    <dsp:sp modelId="{2694B490-4347-49B0-AAEF-8F8FA8602591}">
      <dsp:nvSpPr>
        <dsp:cNvPr id="0" name=""/>
        <dsp:cNvSpPr/>
      </dsp:nvSpPr>
      <dsp:spPr>
        <a:xfrm>
          <a:off x="0" y="280852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2384798"/>
              <a:satOff val="-6623"/>
              <a:lumOff val="-6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29783-796E-4AC4-8E29-6241376A66BE}">
      <dsp:nvSpPr>
        <dsp:cNvPr id="0" name=""/>
        <dsp:cNvSpPr/>
      </dsp:nvSpPr>
      <dsp:spPr>
        <a:xfrm>
          <a:off x="350618" y="2424765"/>
          <a:ext cx="4908659" cy="767520"/>
        </a:xfrm>
        <a:prstGeom prst="roundRect">
          <a:avLst/>
        </a:prstGeom>
        <a:solidFill>
          <a:schemeClr val="accent2">
            <a:hueOff val="-12384798"/>
            <a:satOff val="-6623"/>
            <a:lumOff val="-679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Raster Accessors and setters</a:t>
          </a:r>
        </a:p>
      </dsp:txBody>
      <dsp:txXfrm>
        <a:off x="388085" y="2462232"/>
        <a:ext cx="4833725" cy="692586"/>
      </dsp:txXfrm>
    </dsp:sp>
    <dsp:sp modelId="{C9A6E7D6-A3EF-41D1-8DE9-192409F1D99D}">
      <dsp:nvSpPr>
        <dsp:cNvPr id="0" name=""/>
        <dsp:cNvSpPr/>
      </dsp:nvSpPr>
      <dsp:spPr>
        <a:xfrm>
          <a:off x="0" y="3987885"/>
          <a:ext cx="701237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8577196"/>
              <a:satOff val="-9934"/>
              <a:lumOff val="-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B6B5E-4448-46AC-8461-1B6B92CBAA9E}">
      <dsp:nvSpPr>
        <dsp:cNvPr id="0" name=""/>
        <dsp:cNvSpPr/>
      </dsp:nvSpPr>
      <dsp:spPr>
        <a:xfrm>
          <a:off x="350618" y="3604125"/>
          <a:ext cx="4908659" cy="767520"/>
        </a:xfrm>
        <a:prstGeom prst="roundRect">
          <a:avLst/>
        </a:prstGeom>
        <a:solidFill>
          <a:schemeClr val="accent2">
            <a:hueOff val="-18577196"/>
            <a:satOff val="-9934"/>
            <a:lumOff val="-1019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Reclassing functions</a:t>
          </a:r>
        </a:p>
      </dsp:txBody>
      <dsp:txXfrm>
        <a:off x="388085" y="3641592"/>
        <a:ext cx="483372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3A6F-CDC8-4F1B-B6DF-4F26036C211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EFB7F-31A8-4A3A-B807-EAC8B434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is.net/workshops/postgis-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gis.net/workshops/postgis-intr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10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4135D-DCA6-56CB-8829-E08ECC78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4" y="237089"/>
            <a:ext cx="11301984" cy="24016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F089CC-6291-E28C-A139-BC13FA06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Week 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3C8-0722-E8C7-B02C-ECADE527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the Course</a:t>
            </a:r>
          </a:p>
          <a:p>
            <a:r>
              <a:rPr lang="en-US" dirty="0">
                <a:solidFill>
                  <a:srgbClr val="FFFFFF"/>
                </a:solidFill>
              </a:rPr>
              <a:t>Software Installation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PostgreSQL: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world’s most advanced open source database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PostGIS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About </a:t>
            </a:r>
            <a:r>
              <a:rPr lang="en-US" dirty="0" err="1">
                <a:solidFill>
                  <a:srgbClr val="FFFFFF"/>
                </a:solidFill>
                <a:hlinkClick r:id="rId4"/>
              </a:rPr>
              <a:t>PostGIS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B3B41-CD8D-84E1-F8F3-0077E474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Week 02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6C2D-22AD-4525-777F-C627E53B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2248629"/>
          </a:xfrm>
        </p:spPr>
        <p:txBody>
          <a:bodyPr>
            <a:normAutofit/>
          </a:bodyPr>
          <a:lstStyle/>
          <a:p>
            <a:r>
              <a:rPr lang="en-US" dirty="0"/>
              <a:t>Introduction to the </a:t>
            </a:r>
            <a:r>
              <a:rPr lang="en-US" dirty="0" err="1"/>
              <a:t>PostGIS</a:t>
            </a:r>
            <a:r>
              <a:rPr lang="en-US" dirty="0"/>
              <a:t>, PostgreSQL, and pgAdmin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Basic operations in </a:t>
            </a:r>
            <a:r>
              <a:rPr lang="en-US" dirty="0">
                <a:hlinkClick r:id="rId2"/>
              </a:rPr>
              <a:t>pgAdmin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Introducing </a:t>
            </a:r>
            <a:r>
              <a:rPr lang="en-US" dirty="0" err="1"/>
              <a:t>PostGIS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Introduction to </a:t>
            </a:r>
            <a:r>
              <a:rPr lang="en-US" dirty="0" err="1"/>
              <a:t>psql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6B84A-FAF2-491F-5EF0-983D85DA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09" y="3493738"/>
            <a:ext cx="6729121" cy="2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E2FD7-A489-4234-4B57-3B106B6A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946133"/>
            <a:ext cx="5331481" cy="26257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D1905D-8DFD-5F88-82B1-1C40D8E6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866161"/>
            <a:ext cx="5331478" cy="27856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F105-FC39-F001-5C73-E944A9F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CB92-7C9F-49D5-84FC-55F375BD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Spatial data and geodatabases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Spatial data types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Spatial reference systems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Working with real data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E4DAD-DE63-8BC3-0357-156E078F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Image source: https://support.pitneybowes.com/SearchArticles/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5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3EC1-5E11-F33C-3956-7408258A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637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AFF-9E16-308F-75E4-525A003E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819656"/>
            <a:ext cx="3123783" cy="438831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SQL (I</a:t>
            </a:r>
            <a:r>
              <a:rPr lang="en-US" b="0" i="1" dirty="0">
                <a:solidFill>
                  <a:srgbClr val="FFFFFF"/>
                </a:solidFill>
                <a:effectLst/>
                <a:latin typeface="source-serif-pro"/>
              </a:rPr>
              <a:t>t is pronounced as “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source-serif-pro"/>
              </a:rPr>
              <a:t>Escuel</a:t>
            </a:r>
            <a:r>
              <a:rPr lang="en-US" b="0" i="1" dirty="0">
                <a:solidFill>
                  <a:srgbClr val="FFFFFF"/>
                </a:solidFill>
                <a:effectLst/>
                <a:latin typeface="source-serif-pro"/>
              </a:rPr>
              <a:t> “, but most often you can hear the slang “Sequel”.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Simple SQL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dirty="0">
                <a:solidFill>
                  <a:srgbClr val="FFFFFF"/>
                </a:solidFill>
              </a:rPr>
              <a:t>SELECT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dirty="0">
                <a:solidFill>
                  <a:srgbClr val="FFFFFF"/>
                </a:solidFill>
              </a:rPr>
              <a:t>INSERT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dirty="0">
                <a:solidFill>
                  <a:srgbClr val="FFFFFF"/>
                </a:solidFill>
              </a:rPr>
              <a:t>UPDATE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dirty="0">
                <a:solidFill>
                  <a:srgbClr val="FFFFFF"/>
                </a:solidFill>
              </a:rPr>
              <a:t>DELETE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Working with 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A0F1-C9FF-32D7-FE34-C090EEB3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36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3752-E64B-E15C-8EFC-76496A00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Image source: https://paggyru.medium.com/sql-what-is-a-simple-language-dbdc2e1f5544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1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BA5FB-3344-8139-6937-0554F45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817241"/>
            <a:ext cx="3259016" cy="6280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8FDA-B1F0-6AF3-B987-36956E82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767935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Complex Queries and Database Management</a:t>
            </a:r>
          </a:p>
          <a:p>
            <a:r>
              <a:rPr lang="en-US" dirty="0">
                <a:solidFill>
                  <a:srgbClr val="FFFFFF"/>
                </a:solidFill>
              </a:rPr>
              <a:t>Combine Information</a:t>
            </a:r>
          </a:p>
          <a:p>
            <a:r>
              <a:rPr lang="en-US" dirty="0">
                <a:solidFill>
                  <a:srgbClr val="FFFFFF"/>
                </a:solidFill>
              </a:rPr>
              <a:t>Write Queries to run faster and use less data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E98FA-ED39-0C08-5310-D3722E7C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529" b="-1"/>
          <a:stretch/>
        </p:blipFill>
        <p:spPr>
          <a:xfrm>
            <a:off x="5065776" y="979161"/>
            <a:ext cx="6350506" cy="489967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3399-71BD-857A-507E-5508C918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Image source: https://airbyte.com/data-engineering-resources/advanced-sql-concepts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0F6D6-422B-7962-EF5C-D568A7C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Week 06 &amp; week 07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8453-DF4C-3DBB-5E37-4BA59D37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Proximity Analysis</a:t>
            </a:r>
          </a:p>
          <a:p>
            <a:r>
              <a:rPr lang="en-US" dirty="0"/>
              <a:t>Nearest Neighbor Search</a:t>
            </a:r>
          </a:p>
          <a:p>
            <a:endParaRPr lang="en-US" dirty="0"/>
          </a:p>
        </p:txBody>
      </p:sp>
      <p:pic>
        <p:nvPicPr>
          <p:cNvPr id="5" name="Picture 4" descr="A diagram of a rectangle&#10;&#10;Description automatically generated">
            <a:extLst>
              <a:ext uri="{FF2B5EF4-FFF2-40B4-BE49-F238E27FC236}">
                <a16:creationId xmlns:a16="http://schemas.microsoft.com/office/drawing/2014/main" id="{FE5FE924-77AA-C80C-B3DA-3F7E0F09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28835"/>
            <a:ext cx="6735272" cy="52198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EDBD-4381-3A89-D76F-AEF1D7D6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 https://pythongis.org/part2/chapter-06/nb/07-nearest-neighbour.html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1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44DA-3757-1D1B-08C3-661A427A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08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2DC2-FAD7-1D88-D1B1-8F7CE82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 Class Meeting</a:t>
            </a:r>
          </a:p>
          <a:p>
            <a:r>
              <a:rPr lang="en-US">
                <a:solidFill>
                  <a:srgbClr val="FFFFFF"/>
                </a:solidFill>
              </a:rPr>
              <a:t>Spring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5AE0E-A59C-C95A-CE57-0E2CBF23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11" r="1" b="9615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4DD57-21B0-C9F7-FEE1-4EE4DF98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37" y="0"/>
            <a:ext cx="3412067" cy="1471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Week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895-F121-76FB-E77C-33CC2893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37" y="1616145"/>
            <a:ext cx="3412067" cy="3125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Geometry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72341-94F4-26DD-0C1E-B9FA2BF5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565264"/>
            <a:ext cx="6764864" cy="37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687CC-5B24-0DFA-A469-F517B739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Week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C5691B-F152-0D32-0E5A-E4882BD96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39478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7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DD39C-92AF-6AD5-5797-636C7032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715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Week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285-7B1C-7020-27A6-53EECEF9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7690"/>
            <a:ext cx="10993546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all" dirty="0">
                <a:solidFill>
                  <a:schemeClr val="tx1"/>
                </a:solidFill>
              </a:rPr>
              <a:t>PostgreSQL and ArcGIS or QGIS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7B2D5C-C07A-26F0-CB3C-FAC49A79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2" y="3488453"/>
            <a:ext cx="3033385" cy="22107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FFF83-9C4E-FA6C-D5B6-81CC985C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566" y="3877270"/>
            <a:ext cx="3033385" cy="14368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F184C-D639-0085-40A9-4D390EF3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530" y="4057214"/>
            <a:ext cx="3033385" cy="10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153D-63C3-607C-23E8-40FE39EA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97C-F798-C49B-F556-0807533F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3896"/>
            <a:ext cx="11029615" cy="541428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with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D672C-030C-7F19-7DAC-E9AE7E3B7CF6}"/>
              </a:ext>
            </a:extLst>
          </p:cNvPr>
          <p:cNvSpPr txBox="1"/>
          <p:nvPr/>
        </p:nvSpPr>
        <p:spPr>
          <a:xfrm>
            <a:off x="581190" y="381111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Week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0D4FAC-806B-E063-4858-00E48445F83C}"/>
              </a:ext>
            </a:extLst>
          </p:cNvPr>
          <p:cNvSpPr txBox="1">
            <a:spLocks/>
          </p:cNvSpPr>
          <p:nvPr/>
        </p:nvSpPr>
        <p:spPr>
          <a:xfrm>
            <a:off x="581190" y="4436626"/>
            <a:ext cx="11029615" cy="5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PostGIS</a:t>
            </a:r>
            <a:r>
              <a:rPr lang="en-US" dirty="0"/>
              <a:t> in Web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C433A-C8C5-142A-4E5D-6A192CC7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92" y="702156"/>
            <a:ext cx="2794593" cy="2839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8034E-DCBF-A94A-F360-A8BEF18C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16" y="3321711"/>
            <a:ext cx="3203258" cy="32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 1: 00 – 3:00 PM on Monday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Location: EROS, the first floor of the Geography Building. 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spatial database?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B35-026B-D91C-AC9C-0821A13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300-8F49-5F38-358A-A6A4EE5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0" y="1399032"/>
            <a:ext cx="11029615" cy="4828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Lectures: Instructor &amp;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Location: Physics/Math BP310 &amp; Jonas Clark Hall JC105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Time: 10:25 – 11:40 on Monday &amp; 14:50 – 16:40 on Tuesday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Labs: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Location: Physics/Math BP310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Time:  10:25 – 11:40 on Friday</a:t>
            </a:r>
          </a:p>
        </p:txBody>
      </p:sp>
    </p:spTree>
    <p:extLst>
      <p:ext uri="{BB962C8B-B14F-4D97-AF65-F5344CB8AC3E}">
        <p14:creationId xmlns:p14="http://schemas.microsoft.com/office/powerpoint/2010/main" val="954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BEF-38EC-3502-F999-08B1B4D6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learning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888D-A978-85B4-04BB-1657BFF7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2322576"/>
          </a:xfrm>
        </p:spPr>
        <p:txBody>
          <a:bodyPr/>
          <a:lstStyle/>
          <a:p>
            <a:r>
              <a:rPr lang="en-US" dirty="0">
                <a:hlinkClick r:id="rId2"/>
              </a:rPr>
              <a:t>Introduction to </a:t>
            </a:r>
            <a:r>
              <a:rPr lang="en-US" dirty="0" err="1">
                <a:hlinkClick r:id="rId2"/>
              </a:rPr>
              <a:t>PostGIS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Obe, R., &amp; Hsu, L. S. (2021).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PostGIS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action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Simon and Schuster.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807"/>
            <a:ext cx="11029615" cy="3227833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Labs: 9 labs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pPr marL="324000" lvl="1" indent="0">
              <a:buNone/>
            </a:pPr>
            <a:endParaRPr lang="en-US" sz="2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 err="1"/>
              <a:t>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1060704"/>
          </a:xfrm>
        </p:spPr>
        <p:txBody>
          <a:bodyPr/>
          <a:lstStyle/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Assignments 		80% = nine labs </a:t>
            </a:r>
            <a:endParaRPr lang="en-US" sz="18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Final Project	 	20% = 15% oral + 5% written</a:t>
            </a:r>
            <a:endParaRPr lang="en-US" sz="18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90C5C-F9E1-0954-1711-A8D819403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62945"/>
              </p:ext>
            </p:extLst>
          </p:nvPr>
        </p:nvGraphicFramePr>
        <p:xfrm>
          <a:off x="822896" y="2798064"/>
          <a:ext cx="7819367" cy="1639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2606029839"/>
                    </a:ext>
                  </a:extLst>
                </a:gridCol>
                <a:gridCol w="1984071">
                  <a:extLst>
                    <a:ext uri="{9D8B030D-6E8A-4147-A177-3AD203B41FA5}">
                      <a16:colId xmlns:a16="http://schemas.microsoft.com/office/drawing/2014/main" val="2582149590"/>
                    </a:ext>
                  </a:extLst>
                </a:gridCol>
                <a:gridCol w="1984071">
                  <a:extLst>
                    <a:ext uri="{9D8B030D-6E8A-4147-A177-3AD203B41FA5}">
                      <a16:colId xmlns:a16="http://schemas.microsoft.com/office/drawing/2014/main" val="815279871"/>
                    </a:ext>
                  </a:extLst>
                </a:gridCol>
                <a:gridCol w="1984071">
                  <a:extLst>
                    <a:ext uri="{9D8B030D-6E8A-4147-A177-3AD203B41FA5}">
                      <a16:colId xmlns:a16="http://schemas.microsoft.com/office/drawing/2014/main" val="3785864680"/>
                    </a:ext>
                  </a:extLst>
                </a:gridCol>
              </a:tblGrid>
              <a:tr h="546629"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600" b="0" spc="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(93.0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100.0)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(83.0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86.9)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(73.0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76.9)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600" b="0" spc="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(63.0</a:t>
                      </a:r>
                      <a:r>
                        <a:rPr lang="en-US" sz="1600" b="0" spc="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20">
                          <a:solidFill>
                            <a:schemeClr val="tx1"/>
                          </a:solidFill>
                          <a:effectLst/>
                        </a:rPr>
                        <a:t>66.9)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981955"/>
                  </a:ext>
                </a:extLst>
              </a:tr>
              <a:tr h="546629"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A-</a:t>
                      </a:r>
                      <a:r>
                        <a:rPr lang="en-US" sz="1600" b="0" spc="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(90.0</a:t>
                      </a:r>
                      <a:r>
                        <a:rPr lang="en-US" sz="1600" b="0" spc="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92.9)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B-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(80.0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82.9)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C-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(70.0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72.9)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D-</a:t>
                      </a:r>
                      <a:r>
                        <a:rPr lang="en-US" sz="1600" b="0" spc="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(60.0</a:t>
                      </a:r>
                      <a:r>
                        <a:rPr lang="en-US" sz="1600" b="0" spc="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20">
                          <a:solidFill>
                            <a:schemeClr val="tx1"/>
                          </a:solidFill>
                          <a:effectLst/>
                        </a:rPr>
                        <a:t>62.9)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690648"/>
                  </a:ext>
                </a:extLst>
              </a:tr>
              <a:tr h="546629"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r>
                        <a:rPr lang="en-US" sz="1600" b="0" spc="-4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(87.0</a:t>
                      </a:r>
                      <a:r>
                        <a:rPr lang="en-US" sz="1600" b="0" spc="-4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-4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>
                          <a:solidFill>
                            <a:schemeClr val="tx1"/>
                          </a:solidFill>
                          <a:effectLst/>
                        </a:rPr>
                        <a:t>89.9)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C+</a:t>
                      </a:r>
                      <a:r>
                        <a:rPr lang="en-US" sz="1600" b="0" spc="-4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(77.0</a:t>
                      </a:r>
                      <a:r>
                        <a:rPr lang="en-US" sz="16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77.9)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D+</a:t>
                      </a:r>
                      <a:r>
                        <a:rPr lang="en-US" sz="1600" b="0" spc="-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(67.0</a:t>
                      </a:r>
                      <a:r>
                        <a:rPr lang="en-US" sz="16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10" dirty="0">
                          <a:solidFill>
                            <a:schemeClr val="tx1"/>
                          </a:solidFill>
                          <a:effectLst/>
                        </a:rPr>
                        <a:t>69.9)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302260" algn="just">
                        <a:lnSpc>
                          <a:spcPct val="103000"/>
                        </a:lnSpc>
                        <a:spcBef>
                          <a:spcPts val="67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600" b="0" spc="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(0.0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600" b="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59.9)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49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99180-D39A-4ED5-ABE5-B44ECCA8FE6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3593</TotalTime>
  <Words>591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source-serif-pro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Ta introduction</vt:lpstr>
      <vt:lpstr>How about you?</vt:lpstr>
      <vt:lpstr>Course format</vt:lpstr>
      <vt:lpstr>learning resource</vt:lpstr>
      <vt:lpstr>Course requirements</vt:lpstr>
      <vt:lpstr>gRADE</vt:lpstr>
      <vt:lpstr>WEEK 01   lecture session</vt:lpstr>
      <vt:lpstr>Week 01</vt:lpstr>
      <vt:lpstr>Week 02</vt:lpstr>
      <vt:lpstr>Week 03</vt:lpstr>
      <vt:lpstr>Week 04</vt:lpstr>
      <vt:lpstr>WEEK 05</vt:lpstr>
      <vt:lpstr>Week 06 &amp; week 07</vt:lpstr>
      <vt:lpstr>WEEK 08</vt:lpstr>
      <vt:lpstr>Week 09</vt:lpstr>
      <vt:lpstr>Week 10</vt:lpstr>
      <vt:lpstr>Week 11</vt:lpstr>
      <vt:lpstr>WEEK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19</cp:revision>
  <dcterms:created xsi:type="dcterms:W3CDTF">2024-12-11T19:51:45Z</dcterms:created>
  <dcterms:modified xsi:type="dcterms:W3CDTF">2025-01-09T03:33:23Z</dcterms:modified>
</cp:coreProperties>
</file>