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"/>
  </p:notesMasterIdLst>
  <p:handoutMasterIdLst>
    <p:handoutMasterId r:id="rId6"/>
  </p:handoutMasterIdLst>
  <p:sldIdLst>
    <p:sldId id="256" r:id="rId2"/>
    <p:sldId id="286" r:id="rId3"/>
    <p:sldId id="35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geometry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9.1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 processing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13571</TotalTime>
  <Words>39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Calibri</vt:lpstr>
      <vt:lpstr>Wingdings 2</vt:lpstr>
      <vt:lpstr>DividendVTI</vt:lpstr>
      <vt:lpstr>WEEK 09 geometry processing</vt:lpstr>
      <vt:lpstr>WEEK 09    lecture session</vt:lpstr>
      <vt:lpstr>9.1  geometry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85</cp:revision>
  <dcterms:created xsi:type="dcterms:W3CDTF">2024-12-11T19:51:45Z</dcterms:created>
  <dcterms:modified xsi:type="dcterms:W3CDTF">2025-03-11T00:04:57Z</dcterms:modified>
</cp:coreProperties>
</file>