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BE52-CDCA-4260-A7D4-F3A1BE4C5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387B4-8910-47B9-BA0E-C1236C78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9AD0-19BD-452D-A17D-DF5FF0B4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0CB7-13A9-47E4-8725-80DDE54F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35BE-5803-46A3-9728-1B4827B3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C32D-5D1D-4A56-96E0-8F908F43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461A-BFF6-4BE2-9676-B9651800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C5E2-263A-4D7A-91FB-EAA2BF71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3858-E65B-4C7F-B4E7-9A31EF79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2ECD-130D-41B7-9A14-F128BFE5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07EB7-76C0-4201-8B19-56CF1B0D6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95D9-3719-4DA4-84A4-B8FC23CF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CFC0-E8C0-4B10-ACC2-0E4BA865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2E6C-530C-44F8-AE9D-F0523C10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4F19-7D27-4D89-86ED-6F373041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114D-FE4D-4E17-AAD6-BD63DA37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8031-86AC-4ACC-947D-B51C25CD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912E-34F4-40AF-9957-F99DF2D3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2FB0-D3D0-41F1-8276-19A15500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EE5B-9EAF-4978-AD4E-0A938AA4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79BD-5A17-4835-9EF2-108F2A83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80CC9-E7C7-49AC-840E-81FB91A7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5189-E689-43A2-A93A-BFA21004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7322-5B74-490D-8CC8-EC7BFF8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0FC0-EDA9-4598-9F8B-8B6C3231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1F8C-947E-4255-AEAB-2CEB09C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18EE-9A71-40D4-A674-EE4149FE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97053-AB7A-45D1-8DB9-04E7A630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DA68-C856-474E-94D4-849CC1A8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CE3D-2E6E-4C10-8134-7BFB1C1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A9EF-8E83-44E9-AC05-151DB10D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55B1-1F58-4BBC-B0D7-299AD85F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87C8-C6CE-4DC0-8146-E3A02BB2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BF839-A464-4962-BF44-0CDA9AFE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BD6AB-088F-4761-8076-D9190EC3D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3C668-72CB-41C7-B010-928616A9A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DA0E5-7A5D-4F83-A33D-0F1A7764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A723-2407-4152-84E5-848A18DA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3A029-169C-48C9-A6A1-63C370E8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7F2E-199E-422B-B424-778F438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ED4A6-619F-44F4-88A4-B5ADFC84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7A6D-ED5D-4263-959C-4576210F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FD54-54B4-4321-A04B-CF87234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7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BDF45-2560-49C0-BFDC-AB3134D3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35B64-FE10-4874-8431-3E697DD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A9B1D-C4E4-42F9-BD3B-FDA70739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4E1B-B07B-46EC-A001-6CA5BAA5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E1EB-B1EF-4643-B5B9-2AB1B547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B1C28-FEB0-4BC9-A1F7-93BC5B461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073DF-84F1-403C-B8AE-648160B8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8C12-4EE4-4355-8B63-818FDB1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D8DF2-0301-4205-86A8-CB1F70F3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F61C-8B22-486D-ADB1-D15AECB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D70B0-508B-4B7D-81B5-EAED67BEC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3710C-C6D2-4E8F-990B-275BACAE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3990-888D-4AD1-BB9B-3BBE19C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2F170-B68F-486D-83EE-70A4246C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79F7-8A09-4A16-A75F-CD59833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B474B-3DF8-4758-A5AB-4AC8C727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EE96B-EB67-4CBA-BFC9-62CD530D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69E0-0C30-4EA8-B4CE-60BBBA7BC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5493-D81B-4E65-9DF6-790B631A102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13FE-3461-4FD3-B149-1F6A76C7A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F5E9-0D37-4BC6-813E-75E4B8BB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9AA0-C971-4DEE-A266-A66DAFCE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2EF77D-4CC0-469F-81A3-ED476219F7BE}"/>
              </a:ext>
            </a:extLst>
          </p:cNvPr>
          <p:cNvSpPr/>
          <p:nvPr/>
        </p:nvSpPr>
        <p:spPr>
          <a:xfrm>
            <a:off x="1891862" y="1576552"/>
            <a:ext cx="8849710" cy="5076497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EAB51-F141-4BE9-8385-67C96BC11057}"/>
              </a:ext>
            </a:extLst>
          </p:cNvPr>
          <p:cNvSpPr/>
          <p:nvPr/>
        </p:nvSpPr>
        <p:spPr>
          <a:xfrm>
            <a:off x="2380593" y="2307020"/>
            <a:ext cx="8150773" cy="625365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8BA14-E6D3-4238-9DE8-C8535F879704}"/>
              </a:ext>
            </a:extLst>
          </p:cNvPr>
          <p:cNvSpPr/>
          <p:nvPr/>
        </p:nvSpPr>
        <p:spPr>
          <a:xfrm>
            <a:off x="2380592" y="3153103"/>
            <a:ext cx="8150773" cy="3289738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43A36-1960-44C1-8016-D8362EF9D4EC}"/>
              </a:ext>
            </a:extLst>
          </p:cNvPr>
          <p:cNvSpPr txBox="1"/>
          <p:nvPr/>
        </p:nvSpPr>
        <p:spPr>
          <a:xfrm>
            <a:off x="5286703" y="1748502"/>
            <a:ext cx="2060028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&lt;div id = “Pro”&gt;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1CDD6-0C17-445D-AA5F-40CE7569A270}"/>
              </a:ext>
            </a:extLst>
          </p:cNvPr>
          <p:cNvSpPr txBox="1"/>
          <p:nvPr/>
        </p:nvSpPr>
        <p:spPr>
          <a:xfrm>
            <a:off x="5286703" y="2435036"/>
            <a:ext cx="2060028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22914-6458-4F49-9406-4329444E300C}"/>
              </a:ext>
            </a:extLst>
          </p:cNvPr>
          <p:cNvSpPr txBox="1"/>
          <p:nvPr/>
        </p:nvSpPr>
        <p:spPr>
          <a:xfrm>
            <a:off x="4924096" y="3306659"/>
            <a:ext cx="2785242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&lt;div id = “</a:t>
            </a:r>
            <a:r>
              <a:rPr lang="en-US" dirty="0" err="1"/>
              <a:t>pro_image</a:t>
            </a:r>
            <a:r>
              <a:rPr lang="en-US" dirty="0"/>
              <a:t>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33DA4-729E-4589-957C-00731B83C01A}"/>
              </a:ext>
            </a:extLst>
          </p:cNvPr>
          <p:cNvSpPr txBox="1"/>
          <p:nvPr/>
        </p:nvSpPr>
        <p:spPr>
          <a:xfrm>
            <a:off x="2885089" y="4459426"/>
            <a:ext cx="1749973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&lt;Figure&gt;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04F9B-2E4D-4EB5-906E-06063EAD35FF}"/>
              </a:ext>
            </a:extLst>
          </p:cNvPr>
          <p:cNvSpPr txBox="1"/>
          <p:nvPr/>
        </p:nvSpPr>
        <p:spPr>
          <a:xfrm>
            <a:off x="4962852" y="4459426"/>
            <a:ext cx="2785242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&lt;Figure&gt;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BF60-0352-4FA4-82F7-91BBEA33521D}"/>
              </a:ext>
            </a:extLst>
          </p:cNvPr>
          <p:cNvSpPr txBox="1"/>
          <p:nvPr/>
        </p:nvSpPr>
        <p:spPr>
          <a:xfrm>
            <a:off x="7992459" y="4459426"/>
            <a:ext cx="2395046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395327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Yanan Wu</dc:creator>
  <cp:lastModifiedBy>Yanan Wu</cp:lastModifiedBy>
  <cp:revision>3</cp:revision>
  <dcterms:created xsi:type="dcterms:W3CDTF">2024-09-06T13:53:53Z</dcterms:created>
  <dcterms:modified xsi:type="dcterms:W3CDTF">2024-09-06T15:09:37Z</dcterms:modified>
</cp:coreProperties>
</file>