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7" r:id="rId15"/>
    <p:sldId id="29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A0AD-576B-1FA6-97F9-797BFA4C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A20DA-8EA8-D8C6-0951-1FFEE052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78" y="2176653"/>
            <a:ext cx="5219700" cy="40957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46F5D-63B5-2F88-9C7F-EE4D9189DF8A}"/>
              </a:ext>
            </a:extLst>
          </p:cNvPr>
          <p:cNvSpPr txBox="1">
            <a:spLocks/>
          </p:cNvSpPr>
          <p:nvPr/>
        </p:nvSpPr>
        <p:spPr>
          <a:xfrm>
            <a:off x="581192" y="1643443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for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7040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20" y="3429000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the database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004AA-09CC-E648-1B7E-E7DA0406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5" y="2648118"/>
            <a:ext cx="5106113" cy="2172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6B207A-997D-E97A-73AF-84F68917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81" y="882821"/>
            <a:ext cx="6186019" cy="57025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55136C-2E95-A2F8-F11B-0B4F205B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8110"/>
          </a:xfrm>
        </p:spPr>
        <p:txBody>
          <a:bodyPr/>
          <a:lstStyle/>
          <a:p>
            <a:r>
              <a:rPr lang="en-US" dirty="0"/>
              <a:t>PGADMIN</a:t>
            </a:r>
          </a:p>
        </p:txBody>
      </p:sp>
    </p:spTree>
    <p:extLst>
      <p:ext uri="{BB962C8B-B14F-4D97-AF65-F5344CB8AC3E}">
        <p14:creationId xmlns:p14="http://schemas.microsoft.com/office/powerpoint/2010/main" val="141921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148084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02" y="3193188"/>
            <a:ext cx="5295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 the database driver and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3562</TotalTime>
  <Words>264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Wingdings 2</vt:lpstr>
      <vt:lpstr>DividendVTI</vt:lpstr>
      <vt:lpstr>WEEK 02</vt:lpstr>
      <vt:lpstr>WEEK 02   lecture session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PGADMIN</vt:lpstr>
      <vt:lpstr>WEEK 02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14</cp:revision>
  <dcterms:created xsi:type="dcterms:W3CDTF">2024-12-11T19:51:45Z</dcterms:created>
  <dcterms:modified xsi:type="dcterms:W3CDTF">2024-12-28T02:21:36Z</dcterms:modified>
</cp:coreProperties>
</file>