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353" r:id="rId4"/>
    <p:sldId id="354" r:id="rId5"/>
    <p:sldId id="355" r:id="rId6"/>
    <p:sldId id="356" r:id="rId7"/>
    <p:sldId id="3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687845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Geotagging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geotagging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6AEF-564B-2019-3F14-53D4AF44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altLang="zh-CN" dirty="0"/>
              <a:t>Linear referencing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DDB7-22A4-116A-8A63-1FF19B8F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4621744" cy="859536"/>
          </a:xfrm>
        </p:spPr>
        <p:txBody>
          <a:bodyPr/>
          <a:lstStyle/>
          <a:p>
            <a:r>
              <a:rPr lang="en-US" altLang="zh-CN" dirty="0"/>
              <a:t>Snapping points to the closest </a:t>
            </a:r>
            <a:r>
              <a:rPr lang="en-US" altLang="zh-CN" dirty="0" err="1"/>
              <a:t>linestring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A9658-7389-EC06-15A2-39744155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96" y="702156"/>
            <a:ext cx="4947348" cy="5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E720-8C68-397C-C67B-0E2DCF91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0" y="634550"/>
            <a:ext cx="5036747" cy="57893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929E8-C6D4-0411-C5FC-B70D6928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Linear referencing - procedures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A78-9C83-A47E-361D-74C4EC12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Use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ST_DWithin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to narrow your choices. If a parcel has no road within 30 meters, eliminate it from consideration.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For every pairing of parcel and road, use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ST_ClosestPoint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to pinpoint the closest point on the road to the parcel.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Use a combination of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DISTINCT ON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and the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ST_Distance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function to only keep the pair of parcel and road that are closest.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7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E82-26A0-E800-F557-DE7B6EE4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648"/>
            <a:ext cx="11029616" cy="578004"/>
          </a:xfrm>
        </p:spPr>
        <p:txBody>
          <a:bodyPr/>
          <a:lstStyle/>
          <a:p>
            <a:r>
              <a:rPr lang="en-US" altLang="zh-CN" dirty="0"/>
              <a:t>Cluster window function - </a:t>
            </a:r>
            <a:r>
              <a:rPr lang="en-US" altLang="zh-CN" dirty="0" err="1"/>
              <a:t>kmeans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6A3D-4271-6C67-08E4-EB451520A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26" y="1696934"/>
            <a:ext cx="6202574" cy="3019366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550E425-F47D-F5E3-3E7B-2B26E03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6" y="5387886"/>
            <a:ext cx="946925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ST_ClusterKMeans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(geometry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winset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geom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integer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number_of_clusters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float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max_radius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5387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9468F-73B2-6FB8-895A-FAAA8DD1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328" y="1421665"/>
            <a:ext cx="3883344" cy="36118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44A61E-83C2-3E3C-7E73-4A6EEBCF4280}"/>
              </a:ext>
            </a:extLst>
          </p:cNvPr>
          <p:cNvSpPr txBox="1">
            <a:spLocks/>
          </p:cNvSpPr>
          <p:nvPr/>
        </p:nvSpPr>
        <p:spPr>
          <a:xfrm>
            <a:off x="581192" y="593648"/>
            <a:ext cx="11029616" cy="57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Cluster window function - DBSCAN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E27D69-0988-2330-98A8-F22EEF12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27" y="5436335"/>
            <a:ext cx="791755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ST_ClusterDBSCAN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(geometry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winset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geom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float8 eps, integer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minpoints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87759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13989</TotalTime>
  <Words>164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Courier</vt:lpstr>
      <vt:lpstr>NewBaskerville-Roman</vt:lpstr>
      <vt:lpstr>Aptos</vt:lpstr>
      <vt:lpstr>Arial</vt:lpstr>
      <vt:lpstr>Calibri</vt:lpstr>
      <vt:lpstr>Wingdings 2</vt:lpstr>
      <vt:lpstr>DividendVTI</vt:lpstr>
      <vt:lpstr>WEEK 07 Geotagging</vt:lpstr>
      <vt:lpstr>WEEK 07   lecture session</vt:lpstr>
      <vt:lpstr>7.1  geotagging</vt:lpstr>
      <vt:lpstr>Linear referencing</vt:lpstr>
      <vt:lpstr>Linear referencing - procedures</vt:lpstr>
      <vt:lpstr>Cluster window function - kmeans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82</cp:revision>
  <dcterms:created xsi:type="dcterms:W3CDTF">2024-12-11T19:51:45Z</dcterms:created>
  <dcterms:modified xsi:type="dcterms:W3CDTF">2025-02-25T14:47:02Z</dcterms:modified>
</cp:coreProperties>
</file>