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5" r:id="rId5"/>
    <p:sldId id="281" r:id="rId6"/>
    <p:sldId id="282" r:id="rId7"/>
    <p:sldId id="297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gis.net/workshops/postgis-intro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10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3B41-CD8D-84E1-F8F3-0077E474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altLang="zh-CN" dirty="0"/>
              <a:t>Week 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6C2D-22AD-4525-777F-C627E53B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54203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the Database and </a:t>
            </a:r>
            <a:r>
              <a:rPr lang="en-US" sz="2800" dirty="0" err="1"/>
              <a:t>PostGIS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What is spatial database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Introducing </a:t>
            </a:r>
            <a:r>
              <a:rPr lang="en-US" sz="2800" dirty="0" err="1"/>
              <a:t>PostGIS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Spatial data types</a:t>
            </a:r>
          </a:p>
        </p:txBody>
      </p:sp>
    </p:spTree>
    <p:extLst>
      <p:ext uri="{BB962C8B-B14F-4D97-AF65-F5344CB8AC3E}">
        <p14:creationId xmlns:p14="http://schemas.microsoft.com/office/powerpoint/2010/main" val="423582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105-FC39-F001-5C73-E944A9F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CB92-7C9F-49D5-84FC-55F375BD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0472"/>
            <a:ext cx="11029615" cy="722376"/>
          </a:xfrm>
        </p:spPr>
        <p:txBody>
          <a:bodyPr>
            <a:normAutofit/>
          </a:bodyPr>
          <a:lstStyle/>
          <a:p>
            <a:r>
              <a:rPr lang="en-US" sz="2400" dirty="0"/>
              <a:t>Spatial data and geodatabases</a:t>
            </a:r>
          </a:p>
        </p:txBody>
      </p:sp>
    </p:spTree>
    <p:extLst>
      <p:ext uri="{BB962C8B-B14F-4D97-AF65-F5344CB8AC3E}">
        <p14:creationId xmlns:p14="http://schemas.microsoft.com/office/powerpoint/2010/main" val="54235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3EC1-5E11-F33C-3956-7408258A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AFF-9E16-308F-75E4-525A003E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6464"/>
            <a:ext cx="11029615" cy="550572"/>
          </a:xfrm>
        </p:spPr>
        <p:txBody>
          <a:bodyPr/>
          <a:lstStyle/>
          <a:p>
            <a:r>
              <a:rPr lang="en-US" dirty="0"/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14264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5FB-3344-8139-6937-0554F45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WEEK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8FDA-B1F0-6AF3-B987-36956E82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26464"/>
            <a:ext cx="11029615" cy="667512"/>
          </a:xfrm>
        </p:spPr>
        <p:txBody>
          <a:bodyPr/>
          <a:lstStyle/>
          <a:p>
            <a:r>
              <a:rPr lang="en-US" dirty="0"/>
              <a:t>Advanced SQL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344612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6D6-422B-7962-EF5C-D568A7C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4360"/>
          </a:xfrm>
        </p:spPr>
        <p:txBody>
          <a:bodyPr/>
          <a:lstStyle/>
          <a:p>
            <a:r>
              <a:rPr lang="en-US" dirty="0"/>
              <a:t>Week 06 &amp; week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8453-DF4C-3DBB-5E37-4BA59D37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36192"/>
            <a:ext cx="11029615" cy="594360"/>
          </a:xfrm>
        </p:spPr>
        <p:txBody>
          <a:bodyPr/>
          <a:lstStyle/>
          <a:p>
            <a:r>
              <a:rPr lang="en-US" dirty="0"/>
              <a:t>Python API for PostgreSQL and </a:t>
            </a:r>
            <a:r>
              <a:rPr lang="en-US" dirty="0" err="1"/>
              <a:t>PostGIS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1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4DA-3757-1D1B-08C3-661A427A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2DC2-FAD7-1D88-D1B1-8F7CE82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5024"/>
            <a:ext cx="11029615" cy="448056"/>
          </a:xfrm>
        </p:spPr>
        <p:txBody>
          <a:bodyPr/>
          <a:lstStyle/>
          <a:p>
            <a:r>
              <a:rPr lang="en-US" dirty="0"/>
              <a:t>Raster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61834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DD57-21B0-C9F7-FEE1-4EE4DF98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895-F121-76FB-E77C-33CC2893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87CC-5B24-0DFA-A469-F517B739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F962-7FD2-6C5F-3D58-FDEE3EFA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D39C-92AF-6AD5-5797-636C7032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285-7B1C-7020-27A6-53EECEF9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153D-63C3-607C-23E8-40FE39E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97C-F798-C49B-F556-0807533F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B35-026B-D91C-AC9C-0821A13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300-8F49-5F38-358A-A6A4EE5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0" y="1399032"/>
            <a:ext cx="11029615" cy="48280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Lectures: Instructor &amp;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Location: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Labs: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Hours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954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BEF-38EC-3502-F999-08B1B4D6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learning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888D-A978-85B4-04BB-1657BFF7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2322576"/>
          </a:xfrm>
        </p:spPr>
        <p:txBody>
          <a:bodyPr/>
          <a:lstStyle/>
          <a:p>
            <a:r>
              <a:rPr lang="en-US" dirty="0">
                <a:hlinkClick r:id="rId2"/>
              </a:rPr>
              <a:t>Introduction to </a:t>
            </a:r>
            <a:r>
              <a:rPr lang="en-US" dirty="0" err="1">
                <a:hlinkClick r:id="rId2"/>
              </a:rPr>
              <a:t>PostGIS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Obe, R., &amp; Hsu, L. S. (2021).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PostGIS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action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Simon and Schuster.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476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2535"/>
            <a:ext cx="11029615" cy="3227833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Labs: 11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 err="1"/>
              <a:t>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3522</TotalTime>
  <Words>292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Ta introduction</vt:lpstr>
      <vt:lpstr>How about you?</vt:lpstr>
      <vt:lpstr>Course format</vt:lpstr>
      <vt:lpstr>learning resource</vt:lpstr>
      <vt:lpstr>Course requirements</vt:lpstr>
      <vt:lpstr>gRADE</vt:lpstr>
      <vt:lpstr>WEEK 01   lecture session</vt:lpstr>
      <vt:lpstr>Week 02</vt:lpstr>
      <vt:lpstr>Week 03</vt:lpstr>
      <vt:lpstr>Week 04</vt:lpstr>
      <vt:lpstr>WEEK 05</vt:lpstr>
      <vt:lpstr>Week 06 &amp; week 07</vt:lpstr>
      <vt:lpstr>WEEK 09</vt:lpstr>
      <vt:lpstr>PowerPoint Presentation</vt:lpstr>
      <vt:lpstr>PowerPoint Presentation</vt:lpstr>
      <vt:lpstr>PowerPoint Presentation</vt:lpstr>
      <vt:lpstr>PowerPoint Presentation</vt:lpstr>
      <vt:lpstr>WEEK 01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15</cp:revision>
  <dcterms:created xsi:type="dcterms:W3CDTF">2024-12-11T19:51:45Z</dcterms:created>
  <dcterms:modified xsi:type="dcterms:W3CDTF">2025-01-02T20:24:52Z</dcterms:modified>
</cp:coreProperties>
</file>