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353" r:id="rId4"/>
    <p:sldId id="366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5BFCA-3323-4FEF-8CCB-450E717B4C8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EFCF66-1328-4D36-8EA5-601BEDE65C52}">
      <dgm:prSet phldrT="[Text]"/>
      <dgm:spPr/>
      <dgm:t>
        <a:bodyPr/>
        <a:lstStyle/>
        <a:p>
          <a:r>
            <a:rPr lang="en-US" altLang="zh-CN" dirty="0"/>
            <a:t>GPS RAW DATA</a:t>
          </a:r>
          <a:endParaRPr lang="zh-CN" altLang="en-US" dirty="0"/>
        </a:p>
      </dgm:t>
    </dgm:pt>
    <dgm:pt modelId="{9A2D28A1-4C65-43C8-BB89-1D07ED3465FC}" type="parTrans" cxnId="{E38569F4-BBAD-4E34-BB8D-B29488AF4711}">
      <dgm:prSet/>
      <dgm:spPr/>
      <dgm:t>
        <a:bodyPr/>
        <a:lstStyle/>
        <a:p>
          <a:endParaRPr lang="zh-CN" altLang="en-US"/>
        </a:p>
      </dgm:t>
    </dgm:pt>
    <dgm:pt modelId="{ED5821DF-DEC8-47D4-A44A-E23D38FC8A07}" type="sibTrans" cxnId="{E38569F4-BBAD-4E34-BB8D-B29488AF4711}">
      <dgm:prSet/>
      <dgm:spPr/>
      <dgm:t>
        <a:bodyPr/>
        <a:lstStyle/>
        <a:p>
          <a:endParaRPr lang="zh-CN" altLang="en-US"/>
        </a:p>
      </dgm:t>
    </dgm:pt>
    <dgm:pt modelId="{734CB06E-0A6C-4CCE-A9EB-08BA1E73D314}">
      <dgm:prSet phldrT="[Text]"/>
      <dgm:spPr/>
      <dgm:t>
        <a:bodyPr/>
        <a:lstStyle/>
        <a:p>
          <a:r>
            <a:rPr lang="en-US" altLang="zh-CN" dirty="0"/>
            <a:t>Grouping time into 15-mins intervals</a:t>
          </a:r>
          <a:endParaRPr lang="zh-CN" altLang="en-US" dirty="0"/>
        </a:p>
      </dgm:t>
    </dgm:pt>
    <dgm:pt modelId="{F02CD6B8-51DE-4619-889A-7243004CDED6}" type="parTrans" cxnId="{3A213CF4-49AD-482F-BDF5-BABBB4824BC1}">
      <dgm:prSet/>
      <dgm:spPr/>
      <dgm:t>
        <a:bodyPr/>
        <a:lstStyle/>
        <a:p>
          <a:endParaRPr lang="zh-CN" altLang="en-US"/>
        </a:p>
      </dgm:t>
    </dgm:pt>
    <dgm:pt modelId="{1F2CC8F3-2A9B-41B6-B853-EE2AFB084AF7}" type="sibTrans" cxnId="{3A213CF4-49AD-482F-BDF5-BABBB4824BC1}">
      <dgm:prSet/>
      <dgm:spPr/>
      <dgm:t>
        <a:bodyPr/>
        <a:lstStyle/>
        <a:p>
          <a:endParaRPr lang="zh-CN" altLang="en-US"/>
        </a:p>
      </dgm:t>
    </dgm:pt>
    <dgm:pt modelId="{94EA04C8-DEC1-4627-B27C-153611F155A4}">
      <dgm:prSet phldrT="[Text]"/>
      <dgm:spPr/>
      <dgm:t>
        <a:bodyPr/>
        <a:lstStyle/>
        <a:p>
          <a:r>
            <a:rPr lang="en-US" altLang="zh-CN" dirty="0"/>
            <a:t>Find start and end time of interval</a:t>
          </a:r>
          <a:endParaRPr lang="zh-CN" altLang="en-US" dirty="0"/>
        </a:p>
      </dgm:t>
    </dgm:pt>
    <dgm:pt modelId="{160F1980-4431-409D-B4E0-9F6810922C89}" type="parTrans" cxnId="{C4011411-1916-4CC9-BD7B-926FDF2E8C57}">
      <dgm:prSet/>
      <dgm:spPr/>
      <dgm:t>
        <a:bodyPr/>
        <a:lstStyle/>
        <a:p>
          <a:endParaRPr lang="zh-CN" altLang="en-US"/>
        </a:p>
      </dgm:t>
    </dgm:pt>
    <dgm:pt modelId="{A5B00FDC-8BEB-47AA-8773-EB33D4D48430}" type="sibTrans" cxnId="{C4011411-1916-4CC9-BD7B-926FDF2E8C57}">
      <dgm:prSet/>
      <dgm:spPr/>
      <dgm:t>
        <a:bodyPr/>
        <a:lstStyle/>
        <a:p>
          <a:endParaRPr lang="zh-CN" altLang="en-US"/>
        </a:p>
      </dgm:t>
    </dgm:pt>
    <dgm:pt modelId="{8109EC7F-1671-4B9E-A037-A1255B33EBEE}">
      <dgm:prSet/>
      <dgm:spPr/>
      <dgm:t>
        <a:bodyPr/>
        <a:lstStyle/>
        <a:p>
          <a:r>
            <a:rPr lang="en-US" altLang="zh-CN" dirty="0"/>
            <a:t>Create a line string</a:t>
          </a:r>
          <a:endParaRPr lang="zh-CN" altLang="en-US" dirty="0"/>
        </a:p>
      </dgm:t>
    </dgm:pt>
    <dgm:pt modelId="{ABD138AC-CC50-4572-BAB0-D2DCF788A18F}" type="parTrans" cxnId="{73D3E5ED-5BF1-40F9-9ECF-C05E9912A4E0}">
      <dgm:prSet/>
      <dgm:spPr/>
      <dgm:t>
        <a:bodyPr/>
        <a:lstStyle/>
        <a:p>
          <a:endParaRPr lang="zh-CN" altLang="en-US"/>
        </a:p>
      </dgm:t>
    </dgm:pt>
    <dgm:pt modelId="{EE548966-7948-44B7-96E9-CE961195FEA3}" type="sibTrans" cxnId="{73D3E5ED-5BF1-40F9-9ECF-C05E9912A4E0}">
      <dgm:prSet/>
      <dgm:spPr/>
      <dgm:t>
        <a:bodyPr/>
        <a:lstStyle/>
        <a:p>
          <a:endParaRPr lang="zh-CN" altLang="en-US"/>
        </a:p>
      </dgm:t>
    </dgm:pt>
    <dgm:pt modelId="{CD4F3B25-2BFE-46ED-B910-99B0A348A229}">
      <dgm:prSet/>
      <dgm:spPr/>
      <dgm:t>
        <a:bodyPr/>
        <a:lstStyle/>
        <a:p>
          <a:r>
            <a:rPr lang="en-US" altLang="zh-CN" dirty="0"/>
            <a:t>Store results into a new table</a:t>
          </a:r>
          <a:endParaRPr lang="zh-CN" altLang="en-US" dirty="0"/>
        </a:p>
      </dgm:t>
    </dgm:pt>
    <dgm:pt modelId="{6D7AA1A9-E86D-4666-998E-C79A2AAD480B}" type="parTrans" cxnId="{05B11476-72E8-44F5-9C4E-DD3E8088A2FB}">
      <dgm:prSet/>
      <dgm:spPr/>
      <dgm:t>
        <a:bodyPr/>
        <a:lstStyle/>
        <a:p>
          <a:endParaRPr lang="zh-CN" altLang="en-US"/>
        </a:p>
      </dgm:t>
    </dgm:pt>
    <dgm:pt modelId="{BD128E24-4F64-4551-B484-A3D159E4634C}" type="sibTrans" cxnId="{05B11476-72E8-44F5-9C4E-DD3E8088A2FB}">
      <dgm:prSet/>
      <dgm:spPr/>
      <dgm:t>
        <a:bodyPr/>
        <a:lstStyle/>
        <a:p>
          <a:endParaRPr lang="zh-CN" altLang="en-US"/>
        </a:p>
      </dgm:t>
    </dgm:pt>
    <dgm:pt modelId="{97E0CC67-F0E1-401C-B581-65D0794172E6}" type="pres">
      <dgm:prSet presAssocID="{2995BFCA-3323-4FEF-8CCB-450E717B4C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40ACA-6DE7-4FE7-8396-EBC8422A529D}" type="pres">
      <dgm:prSet presAssocID="{2995BFCA-3323-4FEF-8CCB-450E717B4C8E}" presName="hierFlow" presStyleCnt="0"/>
      <dgm:spPr/>
    </dgm:pt>
    <dgm:pt modelId="{92BAEA38-C112-4B75-A3AD-A3B1D4A48917}" type="pres">
      <dgm:prSet presAssocID="{2995BFCA-3323-4FEF-8CCB-450E717B4C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5F22B3-76CD-4586-8D95-EDD444243A1C}" type="pres">
      <dgm:prSet presAssocID="{51EFCF66-1328-4D36-8EA5-601BEDE65C52}" presName="Name17" presStyleCnt="0"/>
      <dgm:spPr/>
    </dgm:pt>
    <dgm:pt modelId="{2BE95873-FA32-43A2-B2AB-95FC8EA602DC}" type="pres">
      <dgm:prSet presAssocID="{51EFCF66-1328-4D36-8EA5-601BEDE65C52}" presName="level1Shape" presStyleLbl="node0" presStyleIdx="0" presStyleCnt="1">
        <dgm:presLayoutVars>
          <dgm:chPref val="3"/>
        </dgm:presLayoutVars>
      </dgm:prSet>
      <dgm:spPr/>
    </dgm:pt>
    <dgm:pt modelId="{9E23857D-DCD0-4D69-B721-4F2D47E8AA84}" type="pres">
      <dgm:prSet presAssocID="{51EFCF66-1328-4D36-8EA5-601BEDE65C52}" presName="hierChild2" presStyleCnt="0"/>
      <dgm:spPr/>
    </dgm:pt>
    <dgm:pt modelId="{B9EDEA13-2E60-4CAD-9302-4B7D3AEA9E0B}" type="pres">
      <dgm:prSet presAssocID="{F02CD6B8-51DE-4619-889A-7243004CDED6}" presName="Name25" presStyleLbl="parChTrans1D2" presStyleIdx="0" presStyleCnt="1"/>
      <dgm:spPr/>
    </dgm:pt>
    <dgm:pt modelId="{502220C1-57DD-403E-9FAD-24E5717DC444}" type="pres">
      <dgm:prSet presAssocID="{F02CD6B8-51DE-4619-889A-7243004CDED6}" presName="connTx" presStyleLbl="parChTrans1D2" presStyleIdx="0" presStyleCnt="1"/>
      <dgm:spPr/>
    </dgm:pt>
    <dgm:pt modelId="{2DA23D3E-E2D6-4013-AED2-C49D9B0A69CC}" type="pres">
      <dgm:prSet presAssocID="{734CB06E-0A6C-4CCE-A9EB-08BA1E73D314}" presName="Name30" presStyleCnt="0"/>
      <dgm:spPr/>
    </dgm:pt>
    <dgm:pt modelId="{DFDA6EB0-E97D-484F-9E19-4D628E26DA39}" type="pres">
      <dgm:prSet presAssocID="{734CB06E-0A6C-4CCE-A9EB-08BA1E73D314}" presName="level2Shape" presStyleLbl="node2" presStyleIdx="0" presStyleCnt="1"/>
      <dgm:spPr/>
    </dgm:pt>
    <dgm:pt modelId="{48F881E2-4F17-47D9-BA11-E10FA9DEE88B}" type="pres">
      <dgm:prSet presAssocID="{734CB06E-0A6C-4CCE-A9EB-08BA1E73D314}" presName="hierChild3" presStyleCnt="0"/>
      <dgm:spPr/>
    </dgm:pt>
    <dgm:pt modelId="{30EEE134-7F7F-4ACE-83FD-DBD3E3AA715C}" type="pres">
      <dgm:prSet presAssocID="{160F1980-4431-409D-B4E0-9F6810922C89}" presName="Name25" presStyleLbl="parChTrans1D3" presStyleIdx="0" presStyleCnt="1"/>
      <dgm:spPr/>
    </dgm:pt>
    <dgm:pt modelId="{1CA7C9E9-CA1B-4CF4-AB5D-F26FEC0E35E6}" type="pres">
      <dgm:prSet presAssocID="{160F1980-4431-409D-B4E0-9F6810922C89}" presName="connTx" presStyleLbl="parChTrans1D3" presStyleIdx="0" presStyleCnt="1"/>
      <dgm:spPr/>
    </dgm:pt>
    <dgm:pt modelId="{CCEDB4F9-5127-47E8-90C6-7992C84E4413}" type="pres">
      <dgm:prSet presAssocID="{94EA04C8-DEC1-4627-B27C-153611F155A4}" presName="Name30" presStyleCnt="0"/>
      <dgm:spPr/>
    </dgm:pt>
    <dgm:pt modelId="{83EB6D17-922B-461E-A6DE-45B42342AC05}" type="pres">
      <dgm:prSet presAssocID="{94EA04C8-DEC1-4627-B27C-153611F155A4}" presName="level2Shape" presStyleLbl="node3" presStyleIdx="0" presStyleCnt="1"/>
      <dgm:spPr/>
    </dgm:pt>
    <dgm:pt modelId="{4C2854BB-DCB7-4E48-8FE9-4BBA52A15FEA}" type="pres">
      <dgm:prSet presAssocID="{94EA04C8-DEC1-4627-B27C-153611F155A4}" presName="hierChild3" presStyleCnt="0"/>
      <dgm:spPr/>
    </dgm:pt>
    <dgm:pt modelId="{D5969930-5154-4ECA-A5BF-24AD00495F2C}" type="pres">
      <dgm:prSet presAssocID="{ABD138AC-CC50-4572-BAB0-D2DCF788A18F}" presName="Name25" presStyleLbl="parChTrans1D4" presStyleIdx="0" presStyleCnt="2"/>
      <dgm:spPr/>
    </dgm:pt>
    <dgm:pt modelId="{1F6EC6A7-E213-463C-9A34-86E7DD4CEC50}" type="pres">
      <dgm:prSet presAssocID="{ABD138AC-CC50-4572-BAB0-D2DCF788A18F}" presName="connTx" presStyleLbl="parChTrans1D4" presStyleIdx="0" presStyleCnt="2"/>
      <dgm:spPr/>
    </dgm:pt>
    <dgm:pt modelId="{48ECD878-9A59-4932-BB36-3D9FE0B47A9F}" type="pres">
      <dgm:prSet presAssocID="{8109EC7F-1671-4B9E-A037-A1255B33EBEE}" presName="Name30" presStyleCnt="0"/>
      <dgm:spPr/>
    </dgm:pt>
    <dgm:pt modelId="{D5FFB899-652A-4EC7-8AF7-CD148E56B63D}" type="pres">
      <dgm:prSet presAssocID="{8109EC7F-1671-4B9E-A037-A1255B33EBEE}" presName="level2Shape" presStyleLbl="node4" presStyleIdx="0" presStyleCnt="2"/>
      <dgm:spPr/>
    </dgm:pt>
    <dgm:pt modelId="{45F105F8-40C0-461F-9F6A-860AC4CCC029}" type="pres">
      <dgm:prSet presAssocID="{8109EC7F-1671-4B9E-A037-A1255B33EBEE}" presName="hierChild3" presStyleCnt="0"/>
      <dgm:spPr/>
    </dgm:pt>
    <dgm:pt modelId="{27295E51-7485-4230-8241-FAF7A0936F42}" type="pres">
      <dgm:prSet presAssocID="{6D7AA1A9-E86D-4666-998E-C79A2AAD480B}" presName="Name25" presStyleLbl="parChTrans1D4" presStyleIdx="1" presStyleCnt="2"/>
      <dgm:spPr/>
    </dgm:pt>
    <dgm:pt modelId="{73373617-C1D9-4D3B-9A7C-678F5D75741A}" type="pres">
      <dgm:prSet presAssocID="{6D7AA1A9-E86D-4666-998E-C79A2AAD480B}" presName="connTx" presStyleLbl="parChTrans1D4" presStyleIdx="1" presStyleCnt="2"/>
      <dgm:spPr/>
    </dgm:pt>
    <dgm:pt modelId="{D3BD396D-E8CC-4159-9CDA-820A03A417C8}" type="pres">
      <dgm:prSet presAssocID="{CD4F3B25-2BFE-46ED-B910-99B0A348A229}" presName="Name30" presStyleCnt="0"/>
      <dgm:spPr/>
    </dgm:pt>
    <dgm:pt modelId="{17AEB39D-8A46-46D0-B2B4-24C13D4CF2E0}" type="pres">
      <dgm:prSet presAssocID="{CD4F3B25-2BFE-46ED-B910-99B0A348A229}" presName="level2Shape" presStyleLbl="node4" presStyleIdx="1" presStyleCnt="2"/>
      <dgm:spPr/>
    </dgm:pt>
    <dgm:pt modelId="{03BA440B-03F7-44A7-9778-52C1DD9AB4C4}" type="pres">
      <dgm:prSet presAssocID="{CD4F3B25-2BFE-46ED-B910-99B0A348A229}" presName="hierChild3" presStyleCnt="0"/>
      <dgm:spPr/>
    </dgm:pt>
    <dgm:pt modelId="{8D757191-C9BB-4DC8-B3AB-7137BB88E590}" type="pres">
      <dgm:prSet presAssocID="{2995BFCA-3323-4FEF-8CCB-450E717B4C8E}" presName="bgShapesFlow" presStyleCnt="0"/>
      <dgm:spPr/>
    </dgm:pt>
  </dgm:ptLst>
  <dgm:cxnLst>
    <dgm:cxn modelId="{C4011411-1916-4CC9-BD7B-926FDF2E8C57}" srcId="{734CB06E-0A6C-4CCE-A9EB-08BA1E73D314}" destId="{94EA04C8-DEC1-4627-B27C-153611F155A4}" srcOrd="0" destOrd="0" parTransId="{160F1980-4431-409D-B4E0-9F6810922C89}" sibTransId="{A5B00FDC-8BEB-47AA-8773-EB33D4D48430}"/>
    <dgm:cxn modelId="{13532020-9109-44B8-8AD8-4D225043E1CC}" type="presOf" srcId="{51EFCF66-1328-4D36-8EA5-601BEDE65C52}" destId="{2BE95873-FA32-43A2-B2AB-95FC8EA602DC}" srcOrd="0" destOrd="0" presId="urn:microsoft.com/office/officeart/2005/8/layout/hierarchy5"/>
    <dgm:cxn modelId="{113CD533-EF41-463B-8C05-98A94B37DC6A}" type="presOf" srcId="{F02CD6B8-51DE-4619-889A-7243004CDED6}" destId="{B9EDEA13-2E60-4CAD-9302-4B7D3AEA9E0B}" srcOrd="0" destOrd="0" presId="urn:microsoft.com/office/officeart/2005/8/layout/hierarchy5"/>
    <dgm:cxn modelId="{8377F35E-3576-4E92-AB98-E13A4C4BB593}" type="presOf" srcId="{6D7AA1A9-E86D-4666-998E-C79A2AAD480B}" destId="{27295E51-7485-4230-8241-FAF7A0936F42}" srcOrd="0" destOrd="0" presId="urn:microsoft.com/office/officeart/2005/8/layout/hierarchy5"/>
    <dgm:cxn modelId="{04550F4E-44F7-471D-9DA5-A92EEF63B33A}" type="presOf" srcId="{6D7AA1A9-E86D-4666-998E-C79A2AAD480B}" destId="{73373617-C1D9-4D3B-9A7C-678F5D75741A}" srcOrd="1" destOrd="0" presId="urn:microsoft.com/office/officeart/2005/8/layout/hierarchy5"/>
    <dgm:cxn modelId="{61D2344E-E650-4B5D-B567-FC6B78B12A04}" type="presOf" srcId="{ABD138AC-CC50-4572-BAB0-D2DCF788A18F}" destId="{D5969930-5154-4ECA-A5BF-24AD00495F2C}" srcOrd="0" destOrd="0" presId="urn:microsoft.com/office/officeart/2005/8/layout/hierarchy5"/>
    <dgm:cxn modelId="{05B11476-72E8-44F5-9C4E-DD3E8088A2FB}" srcId="{8109EC7F-1671-4B9E-A037-A1255B33EBEE}" destId="{CD4F3B25-2BFE-46ED-B910-99B0A348A229}" srcOrd="0" destOrd="0" parTransId="{6D7AA1A9-E86D-4666-998E-C79A2AAD480B}" sibTransId="{BD128E24-4F64-4551-B484-A3D159E4634C}"/>
    <dgm:cxn modelId="{62333DA7-76B5-463C-A507-504B7CE2F300}" type="presOf" srcId="{734CB06E-0A6C-4CCE-A9EB-08BA1E73D314}" destId="{DFDA6EB0-E97D-484F-9E19-4D628E26DA39}" srcOrd="0" destOrd="0" presId="urn:microsoft.com/office/officeart/2005/8/layout/hierarchy5"/>
    <dgm:cxn modelId="{C344E8A8-21CF-47B1-96D0-8DE40A8AFA2A}" type="presOf" srcId="{160F1980-4431-409D-B4E0-9F6810922C89}" destId="{1CA7C9E9-CA1B-4CF4-AB5D-F26FEC0E35E6}" srcOrd="1" destOrd="0" presId="urn:microsoft.com/office/officeart/2005/8/layout/hierarchy5"/>
    <dgm:cxn modelId="{1D1EEFB5-3AD8-4452-B736-64F2A1A94FC2}" type="presOf" srcId="{8109EC7F-1671-4B9E-A037-A1255B33EBEE}" destId="{D5FFB899-652A-4EC7-8AF7-CD148E56B63D}" srcOrd="0" destOrd="0" presId="urn:microsoft.com/office/officeart/2005/8/layout/hierarchy5"/>
    <dgm:cxn modelId="{0C465BCA-5CA3-4E72-8B99-D690120028F9}" type="presOf" srcId="{2995BFCA-3323-4FEF-8CCB-450E717B4C8E}" destId="{97E0CC67-F0E1-401C-B581-65D0794172E6}" srcOrd="0" destOrd="0" presId="urn:microsoft.com/office/officeart/2005/8/layout/hierarchy5"/>
    <dgm:cxn modelId="{1913E1D6-D48B-48C9-B903-88B721063561}" type="presOf" srcId="{CD4F3B25-2BFE-46ED-B910-99B0A348A229}" destId="{17AEB39D-8A46-46D0-B2B4-24C13D4CF2E0}" srcOrd="0" destOrd="0" presId="urn:microsoft.com/office/officeart/2005/8/layout/hierarchy5"/>
    <dgm:cxn modelId="{2D69DEDB-AA2D-4B64-99FA-6211DBD75D7C}" type="presOf" srcId="{ABD138AC-CC50-4572-BAB0-D2DCF788A18F}" destId="{1F6EC6A7-E213-463C-9A34-86E7DD4CEC50}" srcOrd="1" destOrd="0" presId="urn:microsoft.com/office/officeart/2005/8/layout/hierarchy5"/>
    <dgm:cxn modelId="{E72F61EB-79AD-4E97-A94C-49BC6259B3EC}" type="presOf" srcId="{F02CD6B8-51DE-4619-889A-7243004CDED6}" destId="{502220C1-57DD-403E-9FAD-24E5717DC444}" srcOrd="1" destOrd="0" presId="urn:microsoft.com/office/officeart/2005/8/layout/hierarchy5"/>
    <dgm:cxn modelId="{2839C6ED-EDCC-4C8F-9FA2-AEE69CBF11ED}" type="presOf" srcId="{160F1980-4431-409D-B4E0-9F6810922C89}" destId="{30EEE134-7F7F-4ACE-83FD-DBD3E3AA715C}" srcOrd="0" destOrd="0" presId="urn:microsoft.com/office/officeart/2005/8/layout/hierarchy5"/>
    <dgm:cxn modelId="{73D3E5ED-5BF1-40F9-9ECF-C05E9912A4E0}" srcId="{94EA04C8-DEC1-4627-B27C-153611F155A4}" destId="{8109EC7F-1671-4B9E-A037-A1255B33EBEE}" srcOrd="0" destOrd="0" parTransId="{ABD138AC-CC50-4572-BAB0-D2DCF788A18F}" sibTransId="{EE548966-7948-44B7-96E9-CE961195FEA3}"/>
    <dgm:cxn modelId="{EDEEA0EF-9A59-4953-A21D-91586B41B143}" type="presOf" srcId="{94EA04C8-DEC1-4627-B27C-153611F155A4}" destId="{83EB6D17-922B-461E-A6DE-45B42342AC05}" srcOrd="0" destOrd="0" presId="urn:microsoft.com/office/officeart/2005/8/layout/hierarchy5"/>
    <dgm:cxn modelId="{3A213CF4-49AD-482F-BDF5-BABBB4824BC1}" srcId="{51EFCF66-1328-4D36-8EA5-601BEDE65C52}" destId="{734CB06E-0A6C-4CCE-A9EB-08BA1E73D314}" srcOrd="0" destOrd="0" parTransId="{F02CD6B8-51DE-4619-889A-7243004CDED6}" sibTransId="{1F2CC8F3-2A9B-41B6-B853-EE2AFB084AF7}"/>
    <dgm:cxn modelId="{E38569F4-BBAD-4E34-BB8D-B29488AF4711}" srcId="{2995BFCA-3323-4FEF-8CCB-450E717B4C8E}" destId="{51EFCF66-1328-4D36-8EA5-601BEDE65C52}" srcOrd="0" destOrd="0" parTransId="{9A2D28A1-4C65-43C8-BB89-1D07ED3465FC}" sibTransId="{ED5821DF-DEC8-47D4-A44A-E23D38FC8A07}"/>
    <dgm:cxn modelId="{EDA8C6CB-2318-4CB3-9CF0-900D72D449FF}" type="presParOf" srcId="{97E0CC67-F0E1-401C-B581-65D0794172E6}" destId="{3D140ACA-6DE7-4FE7-8396-EBC8422A529D}" srcOrd="0" destOrd="0" presId="urn:microsoft.com/office/officeart/2005/8/layout/hierarchy5"/>
    <dgm:cxn modelId="{A88A38E2-CDD8-40A2-BE3A-2F2F0BFDB3EF}" type="presParOf" srcId="{3D140ACA-6DE7-4FE7-8396-EBC8422A529D}" destId="{92BAEA38-C112-4B75-A3AD-A3B1D4A48917}" srcOrd="0" destOrd="0" presId="urn:microsoft.com/office/officeart/2005/8/layout/hierarchy5"/>
    <dgm:cxn modelId="{411223A0-149E-4A65-A1EF-AE7B84B1BBF6}" type="presParOf" srcId="{92BAEA38-C112-4B75-A3AD-A3B1D4A48917}" destId="{545F22B3-76CD-4586-8D95-EDD444243A1C}" srcOrd="0" destOrd="0" presId="urn:microsoft.com/office/officeart/2005/8/layout/hierarchy5"/>
    <dgm:cxn modelId="{13841A1E-918B-4DD7-9969-9A8218E57D15}" type="presParOf" srcId="{545F22B3-76CD-4586-8D95-EDD444243A1C}" destId="{2BE95873-FA32-43A2-B2AB-95FC8EA602DC}" srcOrd="0" destOrd="0" presId="urn:microsoft.com/office/officeart/2005/8/layout/hierarchy5"/>
    <dgm:cxn modelId="{3208F5F8-3817-41D3-B9F3-9C30A8D17D0C}" type="presParOf" srcId="{545F22B3-76CD-4586-8D95-EDD444243A1C}" destId="{9E23857D-DCD0-4D69-B721-4F2D47E8AA84}" srcOrd="1" destOrd="0" presId="urn:microsoft.com/office/officeart/2005/8/layout/hierarchy5"/>
    <dgm:cxn modelId="{D8598B42-9BD3-498F-AEF7-78AFF468E1C7}" type="presParOf" srcId="{9E23857D-DCD0-4D69-B721-4F2D47E8AA84}" destId="{B9EDEA13-2E60-4CAD-9302-4B7D3AEA9E0B}" srcOrd="0" destOrd="0" presId="urn:microsoft.com/office/officeart/2005/8/layout/hierarchy5"/>
    <dgm:cxn modelId="{42DFCBD8-837D-4F0B-B268-DC16132B9B2B}" type="presParOf" srcId="{B9EDEA13-2E60-4CAD-9302-4B7D3AEA9E0B}" destId="{502220C1-57DD-403E-9FAD-24E5717DC444}" srcOrd="0" destOrd="0" presId="urn:microsoft.com/office/officeart/2005/8/layout/hierarchy5"/>
    <dgm:cxn modelId="{0548DFB6-FEF3-4605-BBEC-3F3C28D79D26}" type="presParOf" srcId="{9E23857D-DCD0-4D69-B721-4F2D47E8AA84}" destId="{2DA23D3E-E2D6-4013-AED2-C49D9B0A69CC}" srcOrd="1" destOrd="0" presId="urn:microsoft.com/office/officeart/2005/8/layout/hierarchy5"/>
    <dgm:cxn modelId="{E4AF2A56-DE17-4E80-B6A5-264069CAD482}" type="presParOf" srcId="{2DA23D3E-E2D6-4013-AED2-C49D9B0A69CC}" destId="{DFDA6EB0-E97D-484F-9E19-4D628E26DA39}" srcOrd="0" destOrd="0" presId="urn:microsoft.com/office/officeart/2005/8/layout/hierarchy5"/>
    <dgm:cxn modelId="{80AA0FB0-3531-49D9-A9D8-DAE733A60F25}" type="presParOf" srcId="{2DA23D3E-E2D6-4013-AED2-C49D9B0A69CC}" destId="{48F881E2-4F17-47D9-BA11-E10FA9DEE88B}" srcOrd="1" destOrd="0" presId="urn:microsoft.com/office/officeart/2005/8/layout/hierarchy5"/>
    <dgm:cxn modelId="{2059C483-545E-4DE3-B48A-EEFC59827217}" type="presParOf" srcId="{48F881E2-4F17-47D9-BA11-E10FA9DEE88B}" destId="{30EEE134-7F7F-4ACE-83FD-DBD3E3AA715C}" srcOrd="0" destOrd="0" presId="urn:microsoft.com/office/officeart/2005/8/layout/hierarchy5"/>
    <dgm:cxn modelId="{5866911B-F74C-4029-93BB-EF287AC00CD2}" type="presParOf" srcId="{30EEE134-7F7F-4ACE-83FD-DBD3E3AA715C}" destId="{1CA7C9E9-CA1B-4CF4-AB5D-F26FEC0E35E6}" srcOrd="0" destOrd="0" presId="urn:microsoft.com/office/officeart/2005/8/layout/hierarchy5"/>
    <dgm:cxn modelId="{C5FCF17F-48FA-4F38-A7A1-E75C20C34678}" type="presParOf" srcId="{48F881E2-4F17-47D9-BA11-E10FA9DEE88B}" destId="{CCEDB4F9-5127-47E8-90C6-7992C84E4413}" srcOrd="1" destOrd="0" presId="urn:microsoft.com/office/officeart/2005/8/layout/hierarchy5"/>
    <dgm:cxn modelId="{7D749E64-266B-44D5-9008-4C4B62A91E72}" type="presParOf" srcId="{CCEDB4F9-5127-47E8-90C6-7992C84E4413}" destId="{83EB6D17-922B-461E-A6DE-45B42342AC05}" srcOrd="0" destOrd="0" presId="urn:microsoft.com/office/officeart/2005/8/layout/hierarchy5"/>
    <dgm:cxn modelId="{EAF4C36E-D7ED-451F-B2FA-0891C8C11DD3}" type="presParOf" srcId="{CCEDB4F9-5127-47E8-90C6-7992C84E4413}" destId="{4C2854BB-DCB7-4E48-8FE9-4BBA52A15FEA}" srcOrd="1" destOrd="0" presId="urn:microsoft.com/office/officeart/2005/8/layout/hierarchy5"/>
    <dgm:cxn modelId="{0ABD0EF7-5B31-4D9E-8A8A-5291EA380FDB}" type="presParOf" srcId="{4C2854BB-DCB7-4E48-8FE9-4BBA52A15FEA}" destId="{D5969930-5154-4ECA-A5BF-24AD00495F2C}" srcOrd="0" destOrd="0" presId="urn:microsoft.com/office/officeart/2005/8/layout/hierarchy5"/>
    <dgm:cxn modelId="{1B69A024-2955-4D71-BEDF-E9C4D8CA5A4B}" type="presParOf" srcId="{D5969930-5154-4ECA-A5BF-24AD00495F2C}" destId="{1F6EC6A7-E213-463C-9A34-86E7DD4CEC50}" srcOrd="0" destOrd="0" presId="urn:microsoft.com/office/officeart/2005/8/layout/hierarchy5"/>
    <dgm:cxn modelId="{5ADCE939-9590-49C5-8CBD-3D591A8FEB82}" type="presParOf" srcId="{4C2854BB-DCB7-4E48-8FE9-4BBA52A15FEA}" destId="{48ECD878-9A59-4932-BB36-3D9FE0B47A9F}" srcOrd="1" destOrd="0" presId="urn:microsoft.com/office/officeart/2005/8/layout/hierarchy5"/>
    <dgm:cxn modelId="{2AEB16E9-785E-45BE-89DE-2F4E4CB45528}" type="presParOf" srcId="{48ECD878-9A59-4932-BB36-3D9FE0B47A9F}" destId="{D5FFB899-652A-4EC7-8AF7-CD148E56B63D}" srcOrd="0" destOrd="0" presId="urn:microsoft.com/office/officeart/2005/8/layout/hierarchy5"/>
    <dgm:cxn modelId="{D53F0E7D-62C2-499D-B6E1-996B60AF4E22}" type="presParOf" srcId="{48ECD878-9A59-4932-BB36-3D9FE0B47A9F}" destId="{45F105F8-40C0-461F-9F6A-860AC4CCC029}" srcOrd="1" destOrd="0" presId="urn:microsoft.com/office/officeart/2005/8/layout/hierarchy5"/>
    <dgm:cxn modelId="{82A5142C-8848-4BEF-BCF5-601A6B78D075}" type="presParOf" srcId="{45F105F8-40C0-461F-9F6A-860AC4CCC029}" destId="{27295E51-7485-4230-8241-FAF7A0936F42}" srcOrd="0" destOrd="0" presId="urn:microsoft.com/office/officeart/2005/8/layout/hierarchy5"/>
    <dgm:cxn modelId="{6194A7D5-DDB5-4381-B713-EF735BCD779F}" type="presParOf" srcId="{27295E51-7485-4230-8241-FAF7A0936F42}" destId="{73373617-C1D9-4D3B-9A7C-678F5D75741A}" srcOrd="0" destOrd="0" presId="urn:microsoft.com/office/officeart/2005/8/layout/hierarchy5"/>
    <dgm:cxn modelId="{6BE2232C-69DF-4F3F-AB5B-7F3DF38A83C2}" type="presParOf" srcId="{45F105F8-40C0-461F-9F6A-860AC4CCC029}" destId="{D3BD396D-E8CC-4159-9CDA-820A03A417C8}" srcOrd="1" destOrd="0" presId="urn:microsoft.com/office/officeart/2005/8/layout/hierarchy5"/>
    <dgm:cxn modelId="{B99DDD37-6C8C-4282-9EEE-D6D1CEBFA0FA}" type="presParOf" srcId="{D3BD396D-E8CC-4159-9CDA-820A03A417C8}" destId="{17AEB39D-8A46-46D0-B2B4-24C13D4CF2E0}" srcOrd="0" destOrd="0" presId="urn:microsoft.com/office/officeart/2005/8/layout/hierarchy5"/>
    <dgm:cxn modelId="{19D6BA61-25C1-40E4-A18E-42A2EC09AA59}" type="presParOf" srcId="{D3BD396D-E8CC-4159-9CDA-820A03A417C8}" destId="{03BA440B-03F7-44A7-9778-52C1DD9AB4C4}" srcOrd="1" destOrd="0" presId="urn:microsoft.com/office/officeart/2005/8/layout/hierarchy5"/>
    <dgm:cxn modelId="{2781C2DA-3898-43AD-AF4E-4A6BE0AEC09C}" type="presParOf" srcId="{97E0CC67-F0E1-401C-B581-65D0794172E6}" destId="{8D757191-C9BB-4DC8-B3AB-7137BB88E59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95873-FA32-43A2-B2AB-95FC8EA602DC}">
      <dsp:nvSpPr>
        <dsp:cNvPr id="0" name=""/>
        <dsp:cNvSpPr/>
      </dsp:nvSpPr>
      <dsp:spPr>
        <a:xfrm>
          <a:off x="5209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GPS RAW DATA</a:t>
          </a:r>
          <a:endParaRPr lang="zh-CN" altLang="en-US" sz="1800" kern="1200" dirty="0"/>
        </a:p>
      </dsp:txBody>
      <dsp:txXfrm>
        <a:off x="29660" y="1423938"/>
        <a:ext cx="1620723" cy="785910"/>
      </dsp:txXfrm>
    </dsp:sp>
    <dsp:sp modelId="{B9EDEA13-2E60-4CAD-9302-4B7D3AEA9E0B}">
      <dsp:nvSpPr>
        <dsp:cNvPr id="0" name=""/>
        <dsp:cNvSpPr/>
      </dsp:nvSpPr>
      <dsp:spPr>
        <a:xfrm>
          <a:off x="1674835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92064" y="1800197"/>
        <a:ext cx="33392" cy="33392"/>
      </dsp:txXfrm>
    </dsp:sp>
    <dsp:sp modelId="{DFDA6EB0-E97D-484F-9E19-4D628E26DA39}">
      <dsp:nvSpPr>
        <dsp:cNvPr id="0" name=""/>
        <dsp:cNvSpPr/>
      </dsp:nvSpPr>
      <dsp:spPr>
        <a:xfrm>
          <a:off x="2342686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Grouping time into 15-mins intervals</a:t>
          </a:r>
          <a:endParaRPr lang="zh-CN" altLang="en-US" sz="1800" kern="1200" dirty="0"/>
        </a:p>
      </dsp:txBody>
      <dsp:txXfrm>
        <a:off x="2367137" y="1423938"/>
        <a:ext cx="1620723" cy="785910"/>
      </dsp:txXfrm>
    </dsp:sp>
    <dsp:sp modelId="{30EEE134-7F7F-4ACE-83FD-DBD3E3AA715C}">
      <dsp:nvSpPr>
        <dsp:cNvPr id="0" name=""/>
        <dsp:cNvSpPr/>
      </dsp:nvSpPr>
      <dsp:spPr>
        <a:xfrm>
          <a:off x="4012311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9540" y="1800197"/>
        <a:ext cx="33392" cy="33392"/>
      </dsp:txXfrm>
    </dsp:sp>
    <dsp:sp modelId="{83EB6D17-922B-461E-A6DE-45B42342AC05}">
      <dsp:nvSpPr>
        <dsp:cNvPr id="0" name=""/>
        <dsp:cNvSpPr/>
      </dsp:nvSpPr>
      <dsp:spPr>
        <a:xfrm>
          <a:off x="4680162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Find start and end time of interval</a:t>
          </a:r>
          <a:endParaRPr lang="zh-CN" altLang="en-US" sz="1800" kern="1200" dirty="0"/>
        </a:p>
      </dsp:txBody>
      <dsp:txXfrm>
        <a:off x="4704613" y="1423938"/>
        <a:ext cx="1620723" cy="785910"/>
      </dsp:txXfrm>
    </dsp:sp>
    <dsp:sp modelId="{D5969930-5154-4ECA-A5BF-24AD00495F2C}">
      <dsp:nvSpPr>
        <dsp:cNvPr id="0" name=""/>
        <dsp:cNvSpPr/>
      </dsp:nvSpPr>
      <dsp:spPr>
        <a:xfrm>
          <a:off x="6349787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667016" y="1800197"/>
        <a:ext cx="33392" cy="33392"/>
      </dsp:txXfrm>
    </dsp:sp>
    <dsp:sp modelId="{D5FFB899-652A-4EC7-8AF7-CD148E56B63D}">
      <dsp:nvSpPr>
        <dsp:cNvPr id="0" name=""/>
        <dsp:cNvSpPr/>
      </dsp:nvSpPr>
      <dsp:spPr>
        <a:xfrm>
          <a:off x="7017638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Create a line string</a:t>
          </a:r>
          <a:endParaRPr lang="zh-CN" altLang="en-US" sz="1800" kern="1200" dirty="0"/>
        </a:p>
      </dsp:txBody>
      <dsp:txXfrm>
        <a:off x="7042089" y="1423938"/>
        <a:ext cx="1620723" cy="785910"/>
      </dsp:txXfrm>
    </dsp:sp>
    <dsp:sp modelId="{27295E51-7485-4230-8241-FAF7A0936F42}">
      <dsp:nvSpPr>
        <dsp:cNvPr id="0" name=""/>
        <dsp:cNvSpPr/>
      </dsp:nvSpPr>
      <dsp:spPr>
        <a:xfrm>
          <a:off x="8687263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004492" y="1800197"/>
        <a:ext cx="33392" cy="33392"/>
      </dsp:txXfrm>
    </dsp:sp>
    <dsp:sp modelId="{17AEB39D-8A46-46D0-B2B4-24C13D4CF2E0}">
      <dsp:nvSpPr>
        <dsp:cNvPr id="0" name=""/>
        <dsp:cNvSpPr/>
      </dsp:nvSpPr>
      <dsp:spPr>
        <a:xfrm>
          <a:off x="9355114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Store results into a new table</a:t>
          </a:r>
          <a:endParaRPr lang="zh-CN" altLang="en-US" sz="1800" kern="1200" dirty="0"/>
        </a:p>
      </dsp:txBody>
      <dsp:txXfrm>
        <a:off x="9379565" y="1423938"/>
        <a:ext cx="1620723" cy="78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#FUNCTIONS-DATETIME-TRU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#FUNCTIONS-DATETIME-EXTRA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geometry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4BB-ADCE-FB0B-8594-C3431B1D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172"/>
          </a:xfrm>
        </p:spPr>
        <p:txBody>
          <a:bodyPr/>
          <a:lstStyle/>
          <a:p>
            <a:r>
              <a:rPr lang="en-US" altLang="zh-CN" dirty="0"/>
              <a:t>NORMALIZE TIMESTAMP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9001A0-3278-4AC8-CE68-9FC6EE2D8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35" y="1500220"/>
            <a:ext cx="9270487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The query normalizes timestamps to the nearest lower 15-minute interval, </a:t>
            </a:r>
            <a:endParaRPr lang="en-US" altLang="zh-CN" dirty="0"/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E</a:t>
            </a:r>
            <a:r>
              <a:rPr lang="zh-CN" altLang="zh-CN" dirty="0"/>
              <a:t>nsuring all timestamps fit within standard tracking periods (e.g., 00:00, 00:15, 00:30, 00:45).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1B914-ABF1-EE7E-2C9A-2E626BCBCB72}"/>
              </a:ext>
            </a:extLst>
          </p:cNvPr>
          <p:cNvSpPr txBox="1"/>
          <p:nvPr/>
        </p:nvSpPr>
        <p:spPr>
          <a:xfrm>
            <a:off x="1230833" y="2487787"/>
            <a:ext cx="9199841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Calculation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Timestamp: 2009-07-18 04:31:00-04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DATE_PART('minute', time) = 31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mod(31, 15) = 1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CAST('1 minutes' AS interval) = interval '1 minute'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DATE_TRUNC('minute', time) - interval '1 minute'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2009-07-18 04:31:00 → 2009-07-18 04:30:00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04:31:00 - 1 minute = 04:30:00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1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9E8E-1069-BE6D-BD66-AB388479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232"/>
          </a:xfrm>
        </p:spPr>
        <p:txBody>
          <a:bodyPr/>
          <a:lstStyle/>
          <a:p>
            <a:r>
              <a:rPr lang="en-US" altLang="zh-CN" dirty="0"/>
              <a:t>Normalize time interval to 15-min interval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ED27-7786-FC13-B8CF-7B3D532A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8147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DATE_TRUNC('minute', time) -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AS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ch11.aussie_track_points;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DA96-43A8-9125-49F6-6A7D66BE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9914"/>
          </a:xfrm>
        </p:spPr>
        <p:txBody>
          <a:bodyPr/>
          <a:lstStyle/>
          <a:p>
            <a:r>
              <a:rPr lang="en-US" altLang="zh-CN" b="1" dirty="0"/>
              <a:t>Step 2: Finding Start and End Times for Each Interval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CF02-309A-3023-9F8A-E09D3948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75" y="289117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DATE_TRUNC('minute', time) -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CAST(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mod(CAST(DATE_PART('minute', time) AS integer), 15) || ' minutes' AS interval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) AS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ch11.aussie_track_points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GROUP BY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D2F41-EA6F-0D8F-55C6-568CCA357A08}"/>
              </a:ext>
            </a:extLst>
          </p:cNvPr>
          <p:cNvSpPr txBox="1"/>
          <p:nvPr/>
        </p:nvSpPr>
        <p:spPr>
          <a:xfrm>
            <a:off x="907420" y="1542614"/>
            <a:ext cx="9730333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the duration of movement within each 15-minute interval.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MIN(time): Earliest recorded timestamp in the interval.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MAX(time): Latest recorded timestamp in the interval.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0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A205-9746-2644-F4AA-918909DD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Step 3: Creating a </a:t>
            </a:r>
            <a:r>
              <a:rPr lang="en-US" altLang="zh-CN" dirty="0" err="1"/>
              <a:t>LineString</a:t>
            </a:r>
            <a:r>
              <a:rPr lang="en-US" altLang="zh-CN" dirty="0"/>
              <a:t> to Connect Points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EF53B-DCF2-1256-C5C8-72CEC4D01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6387" y="1632842"/>
            <a:ext cx="6746206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We use ST_MakeLine() to connect points within the same interval. 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The points are ordered by time to form a meaningful trajectory.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FC7AA-185E-61A7-B9D3-2A5879515DC5}"/>
              </a:ext>
            </a:extLst>
          </p:cNvPr>
          <p:cNvSpPr txBox="1"/>
          <p:nvPr/>
        </p:nvSpPr>
        <p:spPr>
          <a:xfrm>
            <a:off x="1390891" y="2760011"/>
            <a:ext cx="8388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DATE_TRUNC('minute', time) 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CAST(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    mod(CAST(DATE_PART('minute', time) AS integer), 15) || ' minutes' AS interval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) AS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MIN(time) AS </a:t>
            </a:r>
            <a:r>
              <a:rPr lang="en-US" altLang="zh-CN" dirty="0" err="1">
                <a:solidFill>
                  <a:srgbClr val="00B0F0"/>
                </a:solidFill>
              </a:rPr>
              <a:t>t_start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MAX(time) AS </a:t>
            </a:r>
            <a:r>
              <a:rPr lang="en-US" altLang="zh-CN" dirty="0" err="1">
                <a:solidFill>
                  <a:srgbClr val="00B0F0"/>
                </a:solidFill>
              </a:rPr>
              <a:t>t_end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--- make line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---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FROM ch11.aussie_track_points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GROUP BY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A30D-8271-DB0D-F40D-408938EE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2934"/>
          </a:xfrm>
        </p:spPr>
        <p:txBody>
          <a:bodyPr/>
          <a:lstStyle/>
          <a:p>
            <a:r>
              <a:rPr lang="en-US" altLang="zh-CN" dirty="0"/>
              <a:t>Create a new table to store the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B032-30F9-638D-F20C-3F87C4F7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368" y="1660618"/>
            <a:ext cx="2734382" cy="14106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INTO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3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1F8B-0DC0-6449-C8CD-247E9E61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DB754-0E26-6C9A-C838-1E1B472EF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651" y="1528140"/>
            <a:ext cx="5202835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dirty="0"/>
              <a:t>Convert stored data into readable values.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dirty="0"/>
              <a:t>Calculate distance traveled and number of points.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7967D-318F-A075-5C52-C36A7142EB0D}"/>
              </a:ext>
            </a:extLst>
          </p:cNvPr>
          <p:cNvSpPr txBox="1"/>
          <p:nvPr/>
        </p:nvSpPr>
        <p:spPr>
          <a:xfrm>
            <a:off x="1558413" y="2550607"/>
            <a:ext cx="82854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CAST(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 AS),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CAST(</a:t>
            </a:r>
            <a:r>
              <a:rPr lang="en-US" altLang="zh-CN" dirty="0" err="1">
                <a:solidFill>
                  <a:srgbClr val="00B0F0"/>
                </a:solidFill>
              </a:rPr>
              <a:t>t_start</a:t>
            </a:r>
            <a:r>
              <a:rPr lang="en-US" altLang="zh-CN" dirty="0">
                <a:solidFill>
                  <a:srgbClr val="00B0F0"/>
                </a:solidFill>
              </a:rPr>
              <a:t> AS) AS </a:t>
            </a:r>
            <a:r>
              <a:rPr lang="en-US" altLang="zh-CN" dirty="0" err="1">
                <a:solidFill>
                  <a:srgbClr val="00B0F0"/>
                </a:solidFill>
              </a:rPr>
              <a:t>t_start</a:t>
            </a:r>
            <a:r>
              <a:rPr lang="en-US" altLang="zh-CN" dirty="0">
                <a:solidFill>
                  <a:srgbClr val="00B0F0"/>
                </a:solidFill>
              </a:rPr>
              <a:t>,   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CAST(</a:t>
            </a:r>
            <a:r>
              <a:rPr lang="en-US" altLang="zh-CN" dirty="0" err="1">
                <a:solidFill>
                  <a:srgbClr val="00B0F0"/>
                </a:solidFill>
              </a:rPr>
              <a:t>t_end</a:t>
            </a:r>
            <a:r>
              <a:rPr lang="en-US" altLang="zh-CN" dirty="0">
                <a:solidFill>
                  <a:srgbClr val="00B0F0"/>
                </a:solidFill>
              </a:rPr>
              <a:t> AS) AS </a:t>
            </a:r>
            <a:r>
              <a:rPr lang="en-US" altLang="zh-CN" dirty="0" err="1">
                <a:solidFill>
                  <a:srgbClr val="00B0F0"/>
                </a:solidFill>
              </a:rPr>
              <a:t>t_end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How many points for each time interval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--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Length of the distance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Time duration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     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FROM ch11.aussie_run;</a:t>
            </a: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1183-1622-8E0F-2243-DDF37A2C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152"/>
          </a:xfrm>
        </p:spPr>
        <p:txBody>
          <a:bodyPr/>
          <a:lstStyle/>
          <a:p>
            <a:r>
              <a:rPr lang="zh-CN" altLang="zh-CN" dirty="0"/>
              <a:t>Final Summary: What Have We Learned?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95AA6-281C-612F-6A75-5A7D05CBD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9051" y="1697537"/>
            <a:ext cx="5864682" cy="45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Key Steps: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Group timestamps into 15-minute intervals.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Find start and end times for each interval.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Create a path using ST_MakeLine().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Filter out intervals with insufficient data.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Store results into a table.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Extract movement statistics (distance, duration). 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Applications in GIS: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GPS tracking (e.g., analyzing car, ship, or animal movement).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Human mobility studies.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Urban transportation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9.1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 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A0A7-C245-5056-D2C2-15479C0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89076"/>
            <a:ext cx="11029616" cy="587148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F310-F51B-C214-226D-FC219848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71016"/>
            <a:ext cx="11029615" cy="587148"/>
          </a:xfrm>
        </p:spPr>
        <p:txBody>
          <a:bodyPr/>
          <a:lstStyle/>
          <a:p>
            <a:r>
              <a:rPr lang="en-US" altLang="zh-CN" dirty="0" err="1"/>
              <a:t>aussie_track_points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B0C8C4-54B9-FAE0-5FA8-726923A97A5C}"/>
              </a:ext>
            </a:extLst>
          </p:cNvPr>
          <p:cNvSpPr txBox="1">
            <a:spLocks/>
          </p:cNvSpPr>
          <p:nvPr/>
        </p:nvSpPr>
        <p:spPr>
          <a:xfrm>
            <a:off x="581190" y="3810000"/>
            <a:ext cx="11029615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aussie_track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FFED8-06A6-2023-AC09-053F23F7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70" y="1384294"/>
            <a:ext cx="4106799" cy="2545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D5C82-E9F5-4190-D57A-3DA71071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08" y="4358183"/>
            <a:ext cx="4106799" cy="2391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22342-8D2B-D7B2-5308-406550FCCC5E}"/>
              </a:ext>
            </a:extLst>
          </p:cNvPr>
          <p:cNvSpPr txBox="1"/>
          <p:nvPr/>
        </p:nvSpPr>
        <p:spPr>
          <a:xfrm>
            <a:off x="7055189" y="6149833"/>
            <a:ext cx="50553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Aussie tracks is data GPS data loaded from OpenStreetMap</a:t>
            </a:r>
          </a:p>
          <a:p>
            <a:r>
              <a:rPr lang="zh-CN" altLang="en-US" sz="1100" dirty="0"/>
              <a:t>https://www.openstreetmap.org/user/Ash%20Kyd/traces/468761 (Bike Trip around Naragba, Queensland, Australia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D3951B-CFE4-E288-FF3E-7691A88DD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77" y="1176225"/>
            <a:ext cx="3216161" cy="29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379E-C3FE-4E67-6391-E29EC687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Linear path from point observations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9CB0-931A-2E09-2BA2-B3F5F4EF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13" y="1628888"/>
            <a:ext cx="11029615" cy="15470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Examples of applications: GPS tracking (e.g., vehicle movement, animal migration).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Route reconstruction from timestamped observations.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Mapping historical travel routes.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3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7FB-81F9-C524-A6DB-56F49A4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3133"/>
          </a:xfrm>
        </p:spPr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6F010C-9266-F5ED-5BD3-326FD81F4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895754"/>
              </p:ext>
            </p:extLst>
          </p:nvPr>
        </p:nvGraphicFramePr>
        <p:xfrm>
          <a:off x="581192" y="1416305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9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E64E-9517-16B2-E9EA-0A1E7724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3331"/>
          </a:xfrm>
        </p:spPr>
        <p:txBody>
          <a:bodyPr/>
          <a:lstStyle/>
          <a:p>
            <a:r>
              <a:rPr lang="en-US" altLang="zh-CN" b="1" dirty="0"/>
              <a:t>Step 1: grouping Time into 15-min intervals</a:t>
            </a:r>
            <a:endParaRPr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B21431-DA96-DE8E-9911-8EAAFF581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478" y="1556061"/>
            <a:ext cx="7742312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GPS data is often recorded at irregular intervals. 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To analyze movement trends, we group timestamps into 15-minute intervals.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932DC9-1569-AD8C-98E9-45E1D8562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78" y="2521179"/>
            <a:ext cx="10951860" cy="220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date_trunc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(field, source [,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time_zone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Truncates the time column to the field(e.g., minute), removing seconds.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is a value expression of type timestamp, timestamp with time zone, or interval.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selects to which precision to truncate the input value.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821D3-B5C2-9E03-C7E5-A87E310153A0}"/>
              </a:ext>
            </a:extLst>
          </p:cNvPr>
          <p:cNvSpPr txBox="1"/>
          <p:nvPr/>
        </p:nvSpPr>
        <p:spPr>
          <a:xfrm>
            <a:off x="832478" y="5199008"/>
            <a:ext cx="83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date_trunc</a:t>
            </a:r>
            <a:r>
              <a:rPr lang="en-US" altLang="zh-CN" dirty="0">
                <a:solidFill>
                  <a:srgbClr val="00B0F0"/>
                </a:solidFill>
              </a:rPr>
              <a:t>('minute', TIMESTAMP '2001-02-16 20:38:40');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1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52DA-7EE8-BD28-885C-FD57EFD2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033"/>
          </a:xfrm>
        </p:spPr>
        <p:txBody>
          <a:bodyPr/>
          <a:lstStyle/>
          <a:p>
            <a:r>
              <a:rPr lang="en-US" altLang="zh-CN" dirty="0"/>
              <a:t>Extract the minute from the timestamp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C50A73-3B24-EA57-95B1-9EFCA8DCA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7101" y="1660470"/>
            <a:ext cx="8030403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zh-CN" altLang="zh-CN" dirty="0">
                <a:hlinkClick r:id="rId2"/>
              </a:rPr>
              <a:t>DATE_PART</a:t>
            </a:r>
            <a:r>
              <a:rPr lang="zh-CN" altLang="zh-CN" dirty="0"/>
              <a:t>(‘</a:t>
            </a:r>
            <a:r>
              <a:rPr lang="en-US" altLang="zh-CN" dirty="0"/>
              <a:t>field</a:t>
            </a:r>
            <a:r>
              <a:rPr lang="zh-CN" altLang="zh-CN" dirty="0"/>
              <a:t>’, </a:t>
            </a:r>
            <a:r>
              <a:rPr lang="en-US" altLang="zh-CN" dirty="0"/>
              <a:t>source</a:t>
            </a:r>
            <a:r>
              <a:rPr lang="zh-CN" altLang="zh-CN" dirty="0"/>
              <a:t>):</a:t>
            </a:r>
            <a:endParaRPr lang="en-US" altLang="zh-CN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dirty="0"/>
              <a:t>Extracts the minute component from time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parameter needs to be a string value, not a name.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is a value expression of type timestamp, timestamp with time zone, or interval.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37C8A-0F6A-7238-DA90-79070194E9E7}"/>
              </a:ext>
            </a:extLst>
          </p:cNvPr>
          <p:cNvSpPr txBox="1"/>
          <p:nvPr/>
        </p:nvSpPr>
        <p:spPr>
          <a:xfrm>
            <a:off x="1108507" y="3674036"/>
            <a:ext cx="91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SELECT DATE_PART('minute’,      '2009-07-18 04:31:00-04');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8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7A0-9B01-120F-B780-B9D0EEF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2934"/>
          </a:xfrm>
        </p:spPr>
        <p:txBody>
          <a:bodyPr/>
          <a:lstStyle/>
          <a:p>
            <a:r>
              <a:rPr lang="en-US" altLang="zh-CN" dirty="0"/>
              <a:t>Mod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cast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8598A-5EF9-1D5C-C4E3-F53CA7658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019" y="1651957"/>
            <a:ext cx="9609832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sz="1600" dirty="0"/>
              <a:t>CAST(... AS interval): Converts the number</a:t>
            </a:r>
            <a:r>
              <a:rPr lang="en-US" altLang="zh-CN" sz="1600" dirty="0"/>
              <a:t> or text</a:t>
            </a:r>
            <a:r>
              <a:rPr lang="zh-CN" altLang="zh-CN" sz="1600" dirty="0"/>
              <a:t> into a time interval. </a:t>
            </a:r>
            <a:endParaRPr lang="en-US" altLang="zh-CN" sz="1600" dirty="0"/>
          </a:p>
          <a:p>
            <a:pPr fontAlgn="base">
              <a:buFont typeface="Arial" panose="020B0604020202020204" pitchFamily="34" charset="0"/>
              <a:buChar char="•"/>
            </a:pPr>
            <a:endParaRPr lang="zh-CN" altLang="zh-CN" sz="1600" dirty="0"/>
          </a:p>
          <a:p>
            <a:pPr marL="324000" lvl="1" indent="0" fontAlgn="base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CAST(DATE_PART('minute', TIMESTAMP '2009-07-18 04:31:00-04') AS)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sz="1600" dirty="0"/>
              <a:t>mod(..., 15): Finds how far the minute is from the last 15-minute mark.</a:t>
            </a:r>
            <a:endParaRPr lang="en-US" altLang="zh-CN" sz="1600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24000" lvl="1" indent="0" fontAlgn="base">
              <a:buNone/>
            </a:pPr>
            <a:r>
              <a:rPr lang="zh-CN" altLang="zh-CN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SELECT mod(CAST(DATE_PART('minute', TIMESTAMP '2009-07-18 04:30:00-04') AS integer),);</a:t>
            </a:r>
            <a:endParaRPr lang="zh-CN" altLang="zh-C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876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13703</TotalTime>
  <Words>1736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Wingdings</vt:lpstr>
      <vt:lpstr>Wingdings 2</vt:lpstr>
      <vt:lpstr>DividendVTI</vt:lpstr>
      <vt:lpstr>WEEK 09 geometry processing</vt:lpstr>
      <vt:lpstr>WEEK 09    lecture session</vt:lpstr>
      <vt:lpstr>9.1  geometry processing</vt:lpstr>
      <vt:lpstr>Data introduction</vt:lpstr>
      <vt:lpstr>Linear path from point observations</vt:lpstr>
      <vt:lpstr>workflow</vt:lpstr>
      <vt:lpstr>Step 1: grouping Time into 15-min intervals</vt:lpstr>
      <vt:lpstr>Extract the minute from the timestamp</vt:lpstr>
      <vt:lpstr>Mod function and cast function</vt:lpstr>
      <vt:lpstr>NORMALIZE TIMESTAMP</vt:lpstr>
      <vt:lpstr>Normalize time interval to 15-min interval </vt:lpstr>
      <vt:lpstr>Step 2: Finding Start and End Times for Each Interval</vt:lpstr>
      <vt:lpstr>Step 3: Creating a LineString to Connect Points</vt:lpstr>
      <vt:lpstr>Create a new table to store the data</vt:lpstr>
      <vt:lpstr>DATA ANALYSIS</vt:lpstr>
      <vt:lpstr>Final Summary: What Have We Learned?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93</cp:revision>
  <dcterms:created xsi:type="dcterms:W3CDTF">2024-12-11T19:51:45Z</dcterms:created>
  <dcterms:modified xsi:type="dcterms:W3CDTF">2025-03-11T17:38:26Z</dcterms:modified>
</cp:coreProperties>
</file>