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6" r:id="rId3"/>
    <p:sldId id="353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71" r:id="rId14"/>
    <p:sldId id="372" r:id="rId15"/>
    <p:sldId id="373" r:id="rId16"/>
    <p:sldId id="374" r:id="rId17"/>
    <p:sldId id="375" r:id="rId18"/>
    <p:sldId id="364" r:id="rId19"/>
    <p:sldId id="365" r:id="rId20"/>
    <p:sldId id="366" r:id="rId21"/>
    <p:sldId id="367" r:id="rId22"/>
    <p:sldId id="368" r:id="rId23"/>
    <p:sldId id="3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6EAD0-67D6-47AF-9EF8-D39F2166D23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948707-F344-4A06-90C7-59F7D735174C}">
      <dgm:prSet phldrT="[Text]"/>
      <dgm:spPr/>
      <dgm:t>
        <a:bodyPr/>
        <a:lstStyle/>
        <a:p>
          <a:r>
            <a:rPr lang="en-US" altLang="zh-CN" dirty="0"/>
            <a:t>Create table</a:t>
          </a:r>
          <a:endParaRPr lang="zh-CN" altLang="en-US" dirty="0"/>
        </a:p>
      </dgm:t>
    </dgm:pt>
    <dgm:pt modelId="{3B8A375D-F872-4CDC-ACCC-571BA8E10793}" type="parTrans" cxnId="{26A2A5FC-D5FE-4D33-BD46-C91A75B641E2}">
      <dgm:prSet/>
      <dgm:spPr/>
      <dgm:t>
        <a:bodyPr/>
        <a:lstStyle/>
        <a:p>
          <a:endParaRPr lang="zh-CN" altLang="en-US"/>
        </a:p>
      </dgm:t>
    </dgm:pt>
    <dgm:pt modelId="{FA41AF20-B43B-4CC7-B050-788EE5E6D26F}" type="sibTrans" cxnId="{26A2A5FC-D5FE-4D33-BD46-C91A75B641E2}">
      <dgm:prSet/>
      <dgm:spPr/>
      <dgm:t>
        <a:bodyPr/>
        <a:lstStyle/>
        <a:p>
          <a:endParaRPr lang="zh-CN" altLang="en-US"/>
        </a:p>
      </dgm:t>
    </dgm:pt>
    <dgm:pt modelId="{ABC8AE1D-CA8C-42F9-BCBF-993311AC5496}">
      <dgm:prSet phldrT="[Text]"/>
      <dgm:spPr/>
      <dgm:t>
        <a:bodyPr/>
        <a:lstStyle/>
        <a:p>
          <a:r>
            <a:rPr lang="en-US" altLang="zh-CN" dirty="0"/>
            <a:t>Mergen band</a:t>
          </a:r>
          <a:endParaRPr lang="zh-CN" altLang="en-US" dirty="0"/>
        </a:p>
      </dgm:t>
    </dgm:pt>
    <dgm:pt modelId="{1F4C2E42-95F3-41B8-8FDE-C6178F70F0A4}" type="parTrans" cxnId="{F7BFD76E-7D4F-4C95-B104-2B6B0D4C27B1}">
      <dgm:prSet/>
      <dgm:spPr/>
      <dgm:t>
        <a:bodyPr/>
        <a:lstStyle/>
        <a:p>
          <a:endParaRPr lang="zh-CN" altLang="en-US"/>
        </a:p>
      </dgm:t>
    </dgm:pt>
    <dgm:pt modelId="{D8AB6A55-978D-4155-801B-5FC34F123D91}" type="sibTrans" cxnId="{F7BFD76E-7D4F-4C95-B104-2B6B0D4C27B1}">
      <dgm:prSet/>
      <dgm:spPr/>
      <dgm:t>
        <a:bodyPr/>
        <a:lstStyle/>
        <a:p>
          <a:endParaRPr lang="zh-CN" altLang="en-US"/>
        </a:p>
      </dgm:t>
    </dgm:pt>
    <dgm:pt modelId="{ABBEA115-AC03-4787-97EB-B21EDFDC131C}">
      <dgm:prSet phldrT="[Text]"/>
      <dgm:spPr/>
      <dgm:t>
        <a:bodyPr/>
        <a:lstStyle/>
        <a:p>
          <a:r>
            <a:rPr lang="en-US" altLang="zh-CN" dirty="0"/>
            <a:t>Same spatial coverage</a:t>
          </a:r>
          <a:endParaRPr lang="zh-CN" altLang="en-US" dirty="0"/>
        </a:p>
      </dgm:t>
    </dgm:pt>
    <dgm:pt modelId="{CC71BEE2-BA04-4914-BB19-A47E51703362}" type="parTrans" cxnId="{621B4166-61F5-499F-B22B-B1E0FCAA9909}">
      <dgm:prSet/>
      <dgm:spPr/>
      <dgm:t>
        <a:bodyPr/>
        <a:lstStyle/>
        <a:p>
          <a:endParaRPr lang="zh-CN" altLang="en-US"/>
        </a:p>
      </dgm:t>
    </dgm:pt>
    <dgm:pt modelId="{73A5CAAD-1AC1-40A2-8286-6A3220535F92}" type="sibTrans" cxnId="{621B4166-61F5-499F-B22B-B1E0FCAA9909}">
      <dgm:prSet/>
      <dgm:spPr/>
      <dgm:t>
        <a:bodyPr/>
        <a:lstStyle/>
        <a:p>
          <a:endParaRPr lang="zh-CN" altLang="en-US"/>
        </a:p>
      </dgm:t>
    </dgm:pt>
    <dgm:pt modelId="{37486741-495C-42A0-8C66-28057C531F93}">
      <dgm:prSet phldrT="[Text]"/>
      <dgm:spPr/>
      <dgm:t>
        <a:bodyPr/>
        <a:lstStyle/>
        <a:p>
          <a:r>
            <a:rPr lang="en-US" altLang="zh-CN" dirty="0"/>
            <a:t>Same month</a:t>
          </a:r>
          <a:endParaRPr lang="zh-CN" altLang="en-US" dirty="0"/>
        </a:p>
      </dgm:t>
    </dgm:pt>
    <dgm:pt modelId="{F402B799-F1B0-494A-B561-EAA2BE0B581E}" type="parTrans" cxnId="{B4B52929-163B-4B26-83C5-9131D3E791C0}">
      <dgm:prSet/>
      <dgm:spPr/>
      <dgm:t>
        <a:bodyPr/>
        <a:lstStyle/>
        <a:p>
          <a:endParaRPr lang="zh-CN" altLang="en-US"/>
        </a:p>
      </dgm:t>
    </dgm:pt>
    <dgm:pt modelId="{386C079B-6D22-40FC-A02A-4CD7C3A69CF1}" type="sibTrans" cxnId="{B4B52929-163B-4B26-83C5-9131D3E791C0}">
      <dgm:prSet/>
      <dgm:spPr/>
      <dgm:t>
        <a:bodyPr/>
        <a:lstStyle/>
        <a:p>
          <a:endParaRPr lang="zh-CN" altLang="en-US"/>
        </a:p>
      </dgm:t>
    </dgm:pt>
    <dgm:pt modelId="{DA023D69-BE1E-42B5-9BC6-F6282BA64315}">
      <dgm:prSet/>
      <dgm:spPr/>
      <dgm:t>
        <a:bodyPr/>
        <a:lstStyle/>
        <a:p>
          <a:r>
            <a:rPr lang="en-US" altLang="zh-CN" dirty="0"/>
            <a:t>Create index for new band</a:t>
          </a:r>
          <a:endParaRPr lang="zh-CN" altLang="en-US" dirty="0"/>
        </a:p>
      </dgm:t>
    </dgm:pt>
    <dgm:pt modelId="{3BCCB83C-AA87-47E3-8780-42BA95805E7A}" type="parTrans" cxnId="{DF6D750E-187E-401D-9D4C-1F874F8FF521}">
      <dgm:prSet/>
      <dgm:spPr/>
      <dgm:t>
        <a:bodyPr/>
        <a:lstStyle/>
        <a:p>
          <a:endParaRPr lang="zh-CN" altLang="en-US"/>
        </a:p>
      </dgm:t>
    </dgm:pt>
    <dgm:pt modelId="{FC9DE525-F3DF-4BFE-B9D7-2FB5ADF84F85}" type="sibTrans" cxnId="{DF6D750E-187E-401D-9D4C-1F874F8FF521}">
      <dgm:prSet/>
      <dgm:spPr/>
      <dgm:t>
        <a:bodyPr/>
        <a:lstStyle/>
        <a:p>
          <a:endParaRPr lang="zh-CN" altLang="en-US"/>
        </a:p>
      </dgm:t>
    </dgm:pt>
    <dgm:pt modelId="{B7E5935B-5EEE-49B2-86AF-53A7D386DDF4}" type="pres">
      <dgm:prSet presAssocID="{9876EAD0-67D6-47AF-9EF8-D39F2166D23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BD9EA41-63D0-4B27-BCC2-EDBA08D0BF14}" type="pres">
      <dgm:prSet presAssocID="{57948707-F344-4A06-90C7-59F7D735174C}" presName="root1" presStyleCnt="0"/>
      <dgm:spPr/>
    </dgm:pt>
    <dgm:pt modelId="{2B0F1AE5-67F0-45BA-9817-1EB3654987A5}" type="pres">
      <dgm:prSet presAssocID="{57948707-F344-4A06-90C7-59F7D735174C}" presName="LevelOneTextNode" presStyleLbl="node0" presStyleIdx="0" presStyleCnt="1">
        <dgm:presLayoutVars>
          <dgm:chPref val="3"/>
        </dgm:presLayoutVars>
      </dgm:prSet>
      <dgm:spPr/>
    </dgm:pt>
    <dgm:pt modelId="{F5C3FE56-8F4D-452A-BC20-8BFE8AA56AA3}" type="pres">
      <dgm:prSet presAssocID="{57948707-F344-4A06-90C7-59F7D735174C}" presName="level2hierChild" presStyleCnt="0"/>
      <dgm:spPr/>
    </dgm:pt>
    <dgm:pt modelId="{9B9D7FF2-CC9D-4692-A28C-5164B1475AFA}" type="pres">
      <dgm:prSet presAssocID="{1F4C2E42-95F3-41B8-8FDE-C6178F70F0A4}" presName="conn2-1" presStyleLbl="parChTrans1D2" presStyleIdx="0" presStyleCnt="1"/>
      <dgm:spPr/>
    </dgm:pt>
    <dgm:pt modelId="{21C099A4-756E-4093-82C0-069BBA9F50F5}" type="pres">
      <dgm:prSet presAssocID="{1F4C2E42-95F3-41B8-8FDE-C6178F70F0A4}" presName="connTx" presStyleLbl="parChTrans1D2" presStyleIdx="0" presStyleCnt="1"/>
      <dgm:spPr/>
    </dgm:pt>
    <dgm:pt modelId="{EE99CB5D-0691-46B6-A523-7CBA2E36B34C}" type="pres">
      <dgm:prSet presAssocID="{ABC8AE1D-CA8C-42F9-BCBF-993311AC5496}" presName="root2" presStyleCnt="0"/>
      <dgm:spPr/>
    </dgm:pt>
    <dgm:pt modelId="{7557C998-30CD-4C74-8863-32F4D9B20EE0}" type="pres">
      <dgm:prSet presAssocID="{ABC8AE1D-CA8C-42F9-BCBF-993311AC5496}" presName="LevelTwoTextNode" presStyleLbl="node2" presStyleIdx="0" presStyleCnt="1">
        <dgm:presLayoutVars>
          <dgm:chPref val="3"/>
        </dgm:presLayoutVars>
      </dgm:prSet>
      <dgm:spPr/>
    </dgm:pt>
    <dgm:pt modelId="{D1989EBA-1EBA-44A4-9DD1-EFD44431AE6D}" type="pres">
      <dgm:prSet presAssocID="{ABC8AE1D-CA8C-42F9-BCBF-993311AC5496}" presName="level3hierChild" presStyleCnt="0"/>
      <dgm:spPr/>
    </dgm:pt>
    <dgm:pt modelId="{B00A79FD-FE9A-4928-91A0-D3839238E812}" type="pres">
      <dgm:prSet presAssocID="{CC71BEE2-BA04-4914-BB19-A47E51703362}" presName="conn2-1" presStyleLbl="parChTrans1D3" presStyleIdx="0" presStyleCnt="2"/>
      <dgm:spPr/>
    </dgm:pt>
    <dgm:pt modelId="{0E38CB3C-940C-4AA3-8426-67ABC8BD6A20}" type="pres">
      <dgm:prSet presAssocID="{CC71BEE2-BA04-4914-BB19-A47E51703362}" presName="connTx" presStyleLbl="parChTrans1D3" presStyleIdx="0" presStyleCnt="2"/>
      <dgm:spPr/>
    </dgm:pt>
    <dgm:pt modelId="{E945AB91-EADC-4551-B16A-983985DDF556}" type="pres">
      <dgm:prSet presAssocID="{ABBEA115-AC03-4787-97EB-B21EDFDC131C}" presName="root2" presStyleCnt="0"/>
      <dgm:spPr/>
    </dgm:pt>
    <dgm:pt modelId="{24AA9192-803C-44AA-B752-C0522B3A4C49}" type="pres">
      <dgm:prSet presAssocID="{ABBEA115-AC03-4787-97EB-B21EDFDC131C}" presName="LevelTwoTextNode" presStyleLbl="node3" presStyleIdx="0" presStyleCnt="2">
        <dgm:presLayoutVars>
          <dgm:chPref val="3"/>
        </dgm:presLayoutVars>
      </dgm:prSet>
      <dgm:spPr/>
    </dgm:pt>
    <dgm:pt modelId="{0FEEE814-69E4-4951-9F0D-2A4DD76FF872}" type="pres">
      <dgm:prSet presAssocID="{ABBEA115-AC03-4787-97EB-B21EDFDC131C}" presName="level3hierChild" presStyleCnt="0"/>
      <dgm:spPr/>
    </dgm:pt>
    <dgm:pt modelId="{06A5829B-A5AB-47D0-A9FF-FBCDB15ACB8D}" type="pres">
      <dgm:prSet presAssocID="{F402B799-F1B0-494A-B561-EAA2BE0B581E}" presName="conn2-1" presStyleLbl="parChTrans1D3" presStyleIdx="1" presStyleCnt="2"/>
      <dgm:spPr/>
    </dgm:pt>
    <dgm:pt modelId="{94A62EA6-B112-4C63-9F62-3D3E01D9F807}" type="pres">
      <dgm:prSet presAssocID="{F402B799-F1B0-494A-B561-EAA2BE0B581E}" presName="connTx" presStyleLbl="parChTrans1D3" presStyleIdx="1" presStyleCnt="2"/>
      <dgm:spPr/>
    </dgm:pt>
    <dgm:pt modelId="{9EA83FEC-3EBD-483F-9FD9-F9F4EF47DA46}" type="pres">
      <dgm:prSet presAssocID="{37486741-495C-42A0-8C66-28057C531F93}" presName="root2" presStyleCnt="0"/>
      <dgm:spPr/>
    </dgm:pt>
    <dgm:pt modelId="{9C9DC933-4A53-455F-A7EA-8C3DB46D8F31}" type="pres">
      <dgm:prSet presAssocID="{37486741-495C-42A0-8C66-28057C531F93}" presName="LevelTwoTextNode" presStyleLbl="node3" presStyleIdx="1" presStyleCnt="2" custLinFactNeighborY="1314">
        <dgm:presLayoutVars>
          <dgm:chPref val="3"/>
        </dgm:presLayoutVars>
      </dgm:prSet>
      <dgm:spPr/>
    </dgm:pt>
    <dgm:pt modelId="{C8E56A67-40D2-457D-A5A4-7303498DAA21}" type="pres">
      <dgm:prSet presAssocID="{37486741-495C-42A0-8C66-28057C531F93}" presName="level3hierChild" presStyleCnt="0"/>
      <dgm:spPr/>
    </dgm:pt>
    <dgm:pt modelId="{BB8826B0-8826-4E00-9063-DCF2FDB0BA79}" type="pres">
      <dgm:prSet presAssocID="{3BCCB83C-AA87-47E3-8780-42BA95805E7A}" presName="conn2-1" presStyleLbl="parChTrans1D4" presStyleIdx="0" presStyleCnt="1"/>
      <dgm:spPr/>
    </dgm:pt>
    <dgm:pt modelId="{5F3FF63B-0DEF-4DD5-BC23-C094D3F267CB}" type="pres">
      <dgm:prSet presAssocID="{3BCCB83C-AA87-47E3-8780-42BA95805E7A}" presName="connTx" presStyleLbl="parChTrans1D4" presStyleIdx="0" presStyleCnt="1"/>
      <dgm:spPr/>
    </dgm:pt>
    <dgm:pt modelId="{B27CA47F-752A-4867-853A-6774229F526E}" type="pres">
      <dgm:prSet presAssocID="{DA023D69-BE1E-42B5-9BC6-F6282BA64315}" presName="root2" presStyleCnt="0"/>
      <dgm:spPr/>
    </dgm:pt>
    <dgm:pt modelId="{FDFD975D-D23E-469D-BEAB-F32F53997DF6}" type="pres">
      <dgm:prSet presAssocID="{DA023D69-BE1E-42B5-9BC6-F6282BA64315}" presName="LevelTwoTextNode" presStyleLbl="node4" presStyleIdx="0" presStyleCnt="1">
        <dgm:presLayoutVars>
          <dgm:chPref val="3"/>
        </dgm:presLayoutVars>
      </dgm:prSet>
      <dgm:spPr/>
    </dgm:pt>
    <dgm:pt modelId="{55AEE96D-1864-4B22-BA9E-B7F93AD7FE6F}" type="pres">
      <dgm:prSet presAssocID="{DA023D69-BE1E-42B5-9BC6-F6282BA64315}" presName="level3hierChild" presStyleCnt="0"/>
      <dgm:spPr/>
    </dgm:pt>
  </dgm:ptLst>
  <dgm:cxnLst>
    <dgm:cxn modelId="{34E52105-73E9-48D9-990E-D83619F6001F}" type="presOf" srcId="{F402B799-F1B0-494A-B561-EAA2BE0B581E}" destId="{94A62EA6-B112-4C63-9F62-3D3E01D9F807}" srcOrd="1" destOrd="0" presId="urn:microsoft.com/office/officeart/2005/8/layout/hierarchy2"/>
    <dgm:cxn modelId="{DF6D750E-187E-401D-9D4C-1F874F8FF521}" srcId="{37486741-495C-42A0-8C66-28057C531F93}" destId="{DA023D69-BE1E-42B5-9BC6-F6282BA64315}" srcOrd="0" destOrd="0" parTransId="{3BCCB83C-AA87-47E3-8780-42BA95805E7A}" sibTransId="{FC9DE525-F3DF-4BFE-B9D7-2FB5ADF84F85}"/>
    <dgm:cxn modelId="{D10FB01B-A22C-4752-B029-58036F0C9F6A}" type="presOf" srcId="{CC71BEE2-BA04-4914-BB19-A47E51703362}" destId="{B00A79FD-FE9A-4928-91A0-D3839238E812}" srcOrd="0" destOrd="0" presId="urn:microsoft.com/office/officeart/2005/8/layout/hierarchy2"/>
    <dgm:cxn modelId="{B4B52929-163B-4B26-83C5-9131D3E791C0}" srcId="{ABC8AE1D-CA8C-42F9-BCBF-993311AC5496}" destId="{37486741-495C-42A0-8C66-28057C531F93}" srcOrd="1" destOrd="0" parTransId="{F402B799-F1B0-494A-B561-EAA2BE0B581E}" sibTransId="{386C079B-6D22-40FC-A02A-4CD7C3A69CF1}"/>
    <dgm:cxn modelId="{338BAC3D-80C5-4A1E-B056-C5EA9508D116}" type="presOf" srcId="{37486741-495C-42A0-8C66-28057C531F93}" destId="{9C9DC933-4A53-455F-A7EA-8C3DB46D8F31}" srcOrd="0" destOrd="0" presId="urn:microsoft.com/office/officeart/2005/8/layout/hierarchy2"/>
    <dgm:cxn modelId="{A853EB60-2809-4F1F-95D7-A8F93252B66A}" type="presOf" srcId="{ABBEA115-AC03-4787-97EB-B21EDFDC131C}" destId="{24AA9192-803C-44AA-B752-C0522B3A4C49}" srcOrd="0" destOrd="0" presId="urn:microsoft.com/office/officeart/2005/8/layout/hierarchy2"/>
    <dgm:cxn modelId="{621B4166-61F5-499F-B22B-B1E0FCAA9909}" srcId="{ABC8AE1D-CA8C-42F9-BCBF-993311AC5496}" destId="{ABBEA115-AC03-4787-97EB-B21EDFDC131C}" srcOrd="0" destOrd="0" parTransId="{CC71BEE2-BA04-4914-BB19-A47E51703362}" sibTransId="{73A5CAAD-1AC1-40A2-8286-6A3220535F92}"/>
    <dgm:cxn modelId="{F7BFD76E-7D4F-4C95-B104-2B6B0D4C27B1}" srcId="{57948707-F344-4A06-90C7-59F7D735174C}" destId="{ABC8AE1D-CA8C-42F9-BCBF-993311AC5496}" srcOrd="0" destOrd="0" parTransId="{1F4C2E42-95F3-41B8-8FDE-C6178F70F0A4}" sibTransId="{D8AB6A55-978D-4155-801B-5FC34F123D91}"/>
    <dgm:cxn modelId="{918E394F-0888-4643-95B4-F182B5F2B4F1}" type="presOf" srcId="{F402B799-F1B0-494A-B561-EAA2BE0B581E}" destId="{06A5829B-A5AB-47D0-A9FF-FBCDB15ACB8D}" srcOrd="0" destOrd="0" presId="urn:microsoft.com/office/officeart/2005/8/layout/hierarchy2"/>
    <dgm:cxn modelId="{A9A6847B-904F-46A4-BEB8-9966182A070C}" type="presOf" srcId="{57948707-F344-4A06-90C7-59F7D735174C}" destId="{2B0F1AE5-67F0-45BA-9817-1EB3654987A5}" srcOrd="0" destOrd="0" presId="urn:microsoft.com/office/officeart/2005/8/layout/hierarchy2"/>
    <dgm:cxn modelId="{C4ECE7A2-8410-4270-B437-29E03AFA46A7}" type="presOf" srcId="{3BCCB83C-AA87-47E3-8780-42BA95805E7A}" destId="{BB8826B0-8826-4E00-9063-DCF2FDB0BA79}" srcOrd="0" destOrd="0" presId="urn:microsoft.com/office/officeart/2005/8/layout/hierarchy2"/>
    <dgm:cxn modelId="{ADECD0B2-C19F-48C9-994A-0A31A6C288EE}" type="presOf" srcId="{1F4C2E42-95F3-41B8-8FDE-C6178F70F0A4}" destId="{21C099A4-756E-4093-82C0-069BBA9F50F5}" srcOrd="1" destOrd="0" presId="urn:microsoft.com/office/officeart/2005/8/layout/hierarchy2"/>
    <dgm:cxn modelId="{2C0425C1-362E-4358-B901-6418F1124A4D}" type="presOf" srcId="{DA023D69-BE1E-42B5-9BC6-F6282BA64315}" destId="{FDFD975D-D23E-469D-BEAB-F32F53997DF6}" srcOrd="0" destOrd="0" presId="urn:microsoft.com/office/officeart/2005/8/layout/hierarchy2"/>
    <dgm:cxn modelId="{344BAEC9-BF43-4885-B5FF-634DC4944F15}" type="presOf" srcId="{CC71BEE2-BA04-4914-BB19-A47E51703362}" destId="{0E38CB3C-940C-4AA3-8426-67ABC8BD6A20}" srcOrd="1" destOrd="0" presId="urn:microsoft.com/office/officeart/2005/8/layout/hierarchy2"/>
    <dgm:cxn modelId="{00AF9DCA-86D6-41F1-B804-1016916590B5}" type="presOf" srcId="{1F4C2E42-95F3-41B8-8FDE-C6178F70F0A4}" destId="{9B9D7FF2-CC9D-4692-A28C-5164B1475AFA}" srcOrd="0" destOrd="0" presId="urn:microsoft.com/office/officeart/2005/8/layout/hierarchy2"/>
    <dgm:cxn modelId="{8E21C8EF-52A6-45AF-964F-20FB7CD4CA75}" type="presOf" srcId="{3BCCB83C-AA87-47E3-8780-42BA95805E7A}" destId="{5F3FF63B-0DEF-4DD5-BC23-C094D3F267CB}" srcOrd="1" destOrd="0" presId="urn:microsoft.com/office/officeart/2005/8/layout/hierarchy2"/>
    <dgm:cxn modelId="{7EEFD3F0-D414-4510-A823-74307CAB52F8}" type="presOf" srcId="{ABC8AE1D-CA8C-42F9-BCBF-993311AC5496}" destId="{7557C998-30CD-4C74-8863-32F4D9B20EE0}" srcOrd="0" destOrd="0" presId="urn:microsoft.com/office/officeart/2005/8/layout/hierarchy2"/>
    <dgm:cxn modelId="{FD97B3F5-59F5-441D-824A-7BD33D4744D0}" type="presOf" srcId="{9876EAD0-67D6-47AF-9EF8-D39F2166D238}" destId="{B7E5935B-5EEE-49B2-86AF-53A7D386DDF4}" srcOrd="0" destOrd="0" presId="urn:microsoft.com/office/officeart/2005/8/layout/hierarchy2"/>
    <dgm:cxn modelId="{26A2A5FC-D5FE-4D33-BD46-C91A75B641E2}" srcId="{9876EAD0-67D6-47AF-9EF8-D39F2166D238}" destId="{57948707-F344-4A06-90C7-59F7D735174C}" srcOrd="0" destOrd="0" parTransId="{3B8A375D-F872-4CDC-ACCC-571BA8E10793}" sibTransId="{FA41AF20-B43B-4CC7-B050-788EE5E6D26F}"/>
    <dgm:cxn modelId="{BE7387C9-B8D3-49BF-BB82-C45816BEFA31}" type="presParOf" srcId="{B7E5935B-5EEE-49B2-86AF-53A7D386DDF4}" destId="{CBD9EA41-63D0-4B27-BCC2-EDBA08D0BF14}" srcOrd="0" destOrd="0" presId="urn:microsoft.com/office/officeart/2005/8/layout/hierarchy2"/>
    <dgm:cxn modelId="{A21FA1C0-F907-438E-8BC0-616832335F37}" type="presParOf" srcId="{CBD9EA41-63D0-4B27-BCC2-EDBA08D0BF14}" destId="{2B0F1AE5-67F0-45BA-9817-1EB3654987A5}" srcOrd="0" destOrd="0" presId="urn:microsoft.com/office/officeart/2005/8/layout/hierarchy2"/>
    <dgm:cxn modelId="{712999CD-9311-491C-BECD-43DC047732BB}" type="presParOf" srcId="{CBD9EA41-63D0-4B27-BCC2-EDBA08D0BF14}" destId="{F5C3FE56-8F4D-452A-BC20-8BFE8AA56AA3}" srcOrd="1" destOrd="0" presId="urn:microsoft.com/office/officeart/2005/8/layout/hierarchy2"/>
    <dgm:cxn modelId="{FB953F6B-74B7-4179-B42E-1FE439ACC7A4}" type="presParOf" srcId="{F5C3FE56-8F4D-452A-BC20-8BFE8AA56AA3}" destId="{9B9D7FF2-CC9D-4692-A28C-5164B1475AFA}" srcOrd="0" destOrd="0" presId="urn:microsoft.com/office/officeart/2005/8/layout/hierarchy2"/>
    <dgm:cxn modelId="{0B0EE475-8680-4D69-9DCB-AC278D8EF55B}" type="presParOf" srcId="{9B9D7FF2-CC9D-4692-A28C-5164B1475AFA}" destId="{21C099A4-756E-4093-82C0-069BBA9F50F5}" srcOrd="0" destOrd="0" presId="urn:microsoft.com/office/officeart/2005/8/layout/hierarchy2"/>
    <dgm:cxn modelId="{8D0A8318-16E8-4F58-92A4-FB27127492FE}" type="presParOf" srcId="{F5C3FE56-8F4D-452A-BC20-8BFE8AA56AA3}" destId="{EE99CB5D-0691-46B6-A523-7CBA2E36B34C}" srcOrd="1" destOrd="0" presId="urn:microsoft.com/office/officeart/2005/8/layout/hierarchy2"/>
    <dgm:cxn modelId="{B7218CDB-FBA2-4DF2-B5F2-0CAB592B5B78}" type="presParOf" srcId="{EE99CB5D-0691-46B6-A523-7CBA2E36B34C}" destId="{7557C998-30CD-4C74-8863-32F4D9B20EE0}" srcOrd="0" destOrd="0" presId="urn:microsoft.com/office/officeart/2005/8/layout/hierarchy2"/>
    <dgm:cxn modelId="{FC57DB8D-B4A4-4EAA-B640-BA3889B0DFEA}" type="presParOf" srcId="{EE99CB5D-0691-46B6-A523-7CBA2E36B34C}" destId="{D1989EBA-1EBA-44A4-9DD1-EFD44431AE6D}" srcOrd="1" destOrd="0" presId="urn:microsoft.com/office/officeart/2005/8/layout/hierarchy2"/>
    <dgm:cxn modelId="{39059F94-C155-48B0-8382-32810359EDDC}" type="presParOf" srcId="{D1989EBA-1EBA-44A4-9DD1-EFD44431AE6D}" destId="{B00A79FD-FE9A-4928-91A0-D3839238E812}" srcOrd="0" destOrd="0" presId="urn:microsoft.com/office/officeart/2005/8/layout/hierarchy2"/>
    <dgm:cxn modelId="{AA811289-E1B7-4DF3-AF7D-068DE25872D6}" type="presParOf" srcId="{B00A79FD-FE9A-4928-91A0-D3839238E812}" destId="{0E38CB3C-940C-4AA3-8426-67ABC8BD6A20}" srcOrd="0" destOrd="0" presId="urn:microsoft.com/office/officeart/2005/8/layout/hierarchy2"/>
    <dgm:cxn modelId="{D70B7136-05E1-44BD-868F-55D3D97D9D0F}" type="presParOf" srcId="{D1989EBA-1EBA-44A4-9DD1-EFD44431AE6D}" destId="{E945AB91-EADC-4551-B16A-983985DDF556}" srcOrd="1" destOrd="0" presId="urn:microsoft.com/office/officeart/2005/8/layout/hierarchy2"/>
    <dgm:cxn modelId="{3D1C37D4-F840-4B13-ABF8-4C1C2638EA92}" type="presParOf" srcId="{E945AB91-EADC-4551-B16A-983985DDF556}" destId="{24AA9192-803C-44AA-B752-C0522B3A4C49}" srcOrd="0" destOrd="0" presId="urn:microsoft.com/office/officeart/2005/8/layout/hierarchy2"/>
    <dgm:cxn modelId="{A43457C4-9220-4E2F-A2F1-B360F4DFE7E0}" type="presParOf" srcId="{E945AB91-EADC-4551-B16A-983985DDF556}" destId="{0FEEE814-69E4-4951-9F0D-2A4DD76FF872}" srcOrd="1" destOrd="0" presId="urn:microsoft.com/office/officeart/2005/8/layout/hierarchy2"/>
    <dgm:cxn modelId="{8F08A77A-A9C7-42BC-AFD9-AF04032C69BA}" type="presParOf" srcId="{D1989EBA-1EBA-44A4-9DD1-EFD44431AE6D}" destId="{06A5829B-A5AB-47D0-A9FF-FBCDB15ACB8D}" srcOrd="2" destOrd="0" presId="urn:microsoft.com/office/officeart/2005/8/layout/hierarchy2"/>
    <dgm:cxn modelId="{344F1695-0577-4E2D-BCA9-FD2803398027}" type="presParOf" srcId="{06A5829B-A5AB-47D0-A9FF-FBCDB15ACB8D}" destId="{94A62EA6-B112-4C63-9F62-3D3E01D9F807}" srcOrd="0" destOrd="0" presId="urn:microsoft.com/office/officeart/2005/8/layout/hierarchy2"/>
    <dgm:cxn modelId="{8A621762-BD20-43D8-BD27-A4C33B0F1031}" type="presParOf" srcId="{D1989EBA-1EBA-44A4-9DD1-EFD44431AE6D}" destId="{9EA83FEC-3EBD-483F-9FD9-F9F4EF47DA46}" srcOrd="3" destOrd="0" presId="urn:microsoft.com/office/officeart/2005/8/layout/hierarchy2"/>
    <dgm:cxn modelId="{2505DA5A-4E05-4E9F-A016-2C5FB7167948}" type="presParOf" srcId="{9EA83FEC-3EBD-483F-9FD9-F9F4EF47DA46}" destId="{9C9DC933-4A53-455F-A7EA-8C3DB46D8F31}" srcOrd="0" destOrd="0" presId="urn:microsoft.com/office/officeart/2005/8/layout/hierarchy2"/>
    <dgm:cxn modelId="{6EA88755-A5AB-461A-BCE9-287A64B372AE}" type="presParOf" srcId="{9EA83FEC-3EBD-483F-9FD9-F9F4EF47DA46}" destId="{C8E56A67-40D2-457D-A5A4-7303498DAA21}" srcOrd="1" destOrd="0" presId="urn:microsoft.com/office/officeart/2005/8/layout/hierarchy2"/>
    <dgm:cxn modelId="{EBEBFED1-AD29-414D-823C-B3E4BD55C5E5}" type="presParOf" srcId="{C8E56A67-40D2-457D-A5A4-7303498DAA21}" destId="{BB8826B0-8826-4E00-9063-DCF2FDB0BA79}" srcOrd="0" destOrd="0" presId="urn:microsoft.com/office/officeart/2005/8/layout/hierarchy2"/>
    <dgm:cxn modelId="{55F198F9-9275-4359-9B2C-132C13A65465}" type="presParOf" srcId="{BB8826B0-8826-4E00-9063-DCF2FDB0BA79}" destId="{5F3FF63B-0DEF-4DD5-BC23-C094D3F267CB}" srcOrd="0" destOrd="0" presId="urn:microsoft.com/office/officeart/2005/8/layout/hierarchy2"/>
    <dgm:cxn modelId="{2543D944-BBB0-426D-AB82-70D83CB57B77}" type="presParOf" srcId="{C8E56A67-40D2-457D-A5A4-7303498DAA21}" destId="{B27CA47F-752A-4867-853A-6774229F526E}" srcOrd="1" destOrd="0" presId="urn:microsoft.com/office/officeart/2005/8/layout/hierarchy2"/>
    <dgm:cxn modelId="{1B143E2C-F919-48E4-A9AA-B02235094311}" type="presParOf" srcId="{B27CA47F-752A-4867-853A-6774229F526E}" destId="{FDFD975D-D23E-469D-BEAB-F32F53997DF6}" srcOrd="0" destOrd="0" presId="urn:microsoft.com/office/officeart/2005/8/layout/hierarchy2"/>
    <dgm:cxn modelId="{D45ADFEC-7B2D-4E63-8DF2-9C31BE24E8CE}" type="presParOf" srcId="{B27CA47F-752A-4867-853A-6774229F526E}" destId="{55AEE96D-1864-4B22-BA9E-B7F93AD7F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A7E1A9-E299-4BFB-AE1D-8BA988E88FD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C553D5-CF0D-4796-B45C-A7B7CE0DD41A}">
      <dgm:prSet phldrT="[Text]"/>
      <dgm:spPr/>
      <dgm:t>
        <a:bodyPr/>
        <a:lstStyle/>
        <a:p>
          <a:r>
            <a:rPr lang="en-US" altLang="zh-CN" dirty="0"/>
            <a:t>Create a point</a:t>
          </a:r>
          <a:endParaRPr lang="zh-CN" altLang="en-US" dirty="0"/>
        </a:p>
      </dgm:t>
    </dgm:pt>
    <dgm:pt modelId="{FB08E3EE-973B-469D-BD3A-9761999A4DD9}" type="parTrans" cxnId="{EACF88BA-B974-428A-9E1D-AF2944D5FBA9}">
      <dgm:prSet/>
      <dgm:spPr/>
      <dgm:t>
        <a:bodyPr/>
        <a:lstStyle/>
        <a:p>
          <a:endParaRPr lang="zh-CN" altLang="en-US"/>
        </a:p>
      </dgm:t>
    </dgm:pt>
    <dgm:pt modelId="{4995A5B4-ED27-4C36-8781-5FD93EC71C3B}" type="sibTrans" cxnId="{EACF88BA-B974-428A-9E1D-AF2944D5FBA9}">
      <dgm:prSet/>
      <dgm:spPr/>
      <dgm:t>
        <a:bodyPr/>
        <a:lstStyle/>
        <a:p>
          <a:endParaRPr lang="zh-CN" altLang="en-US"/>
        </a:p>
      </dgm:t>
    </dgm:pt>
    <dgm:pt modelId="{318EC5F5-5081-4A9E-B24B-5794EA26E582}">
      <dgm:prSet phldrT="[Text]"/>
      <dgm:spPr/>
      <dgm:t>
        <a:bodyPr/>
        <a:lstStyle/>
        <a:p>
          <a:r>
            <a:rPr lang="en-US" altLang="zh-CN" dirty="0"/>
            <a:t>Query value on raster</a:t>
          </a:r>
          <a:endParaRPr lang="zh-CN" altLang="en-US" dirty="0"/>
        </a:p>
      </dgm:t>
    </dgm:pt>
    <dgm:pt modelId="{9534089C-DED5-403D-A31D-61E33E378379}" type="parTrans" cxnId="{C1604509-55AB-45CC-BB59-618684A2833B}">
      <dgm:prSet/>
      <dgm:spPr/>
      <dgm:t>
        <a:bodyPr/>
        <a:lstStyle/>
        <a:p>
          <a:endParaRPr lang="zh-CN" altLang="en-US"/>
        </a:p>
      </dgm:t>
    </dgm:pt>
    <dgm:pt modelId="{02AB315F-EF9B-4D05-814B-AEC9C57A950F}" type="sibTrans" cxnId="{C1604509-55AB-45CC-BB59-618684A2833B}">
      <dgm:prSet/>
      <dgm:spPr/>
      <dgm:t>
        <a:bodyPr/>
        <a:lstStyle/>
        <a:p>
          <a:endParaRPr lang="zh-CN" altLang="en-US"/>
        </a:p>
      </dgm:t>
    </dgm:pt>
    <dgm:pt modelId="{C251220A-1933-4EF3-942A-7EB69E4D6F6C}">
      <dgm:prSet phldrT="[Text]"/>
      <dgm:spPr/>
      <dgm:t>
        <a:bodyPr/>
        <a:lstStyle/>
        <a:p>
          <a:r>
            <a:rPr lang="en-US" altLang="zh-CN" dirty="0"/>
            <a:t>Get value</a:t>
          </a:r>
          <a:endParaRPr lang="zh-CN" altLang="en-US" dirty="0"/>
        </a:p>
      </dgm:t>
    </dgm:pt>
    <dgm:pt modelId="{75B3995A-48C0-4C49-9D06-687560595303}" type="parTrans" cxnId="{7009D5ED-2F83-47BF-9D7E-17E61E350AAC}">
      <dgm:prSet/>
      <dgm:spPr/>
      <dgm:t>
        <a:bodyPr/>
        <a:lstStyle/>
        <a:p>
          <a:endParaRPr lang="zh-CN" altLang="en-US"/>
        </a:p>
      </dgm:t>
    </dgm:pt>
    <dgm:pt modelId="{04DF28D6-072F-4587-9831-F5F2B9A7127D}" type="sibTrans" cxnId="{7009D5ED-2F83-47BF-9D7E-17E61E350AAC}">
      <dgm:prSet/>
      <dgm:spPr/>
      <dgm:t>
        <a:bodyPr/>
        <a:lstStyle/>
        <a:p>
          <a:endParaRPr lang="zh-CN" altLang="en-US"/>
        </a:p>
      </dgm:t>
    </dgm:pt>
    <dgm:pt modelId="{B5CE21ED-C1FA-4827-AFCD-8F2F81EFF0C4}" type="pres">
      <dgm:prSet presAssocID="{92A7E1A9-E299-4BFB-AE1D-8BA988E88F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E26A15-6D5D-4263-811A-3BF129DF9097}" type="pres">
      <dgm:prSet presAssocID="{69C553D5-CF0D-4796-B45C-A7B7CE0DD41A}" presName="root1" presStyleCnt="0"/>
      <dgm:spPr/>
    </dgm:pt>
    <dgm:pt modelId="{2827E079-C4A9-4869-8BB7-F0568B5B2CE1}" type="pres">
      <dgm:prSet presAssocID="{69C553D5-CF0D-4796-B45C-A7B7CE0DD41A}" presName="LevelOneTextNode" presStyleLbl="node0" presStyleIdx="0" presStyleCnt="1">
        <dgm:presLayoutVars>
          <dgm:chPref val="3"/>
        </dgm:presLayoutVars>
      </dgm:prSet>
      <dgm:spPr/>
    </dgm:pt>
    <dgm:pt modelId="{67176FAD-8B51-4ABC-9D04-AA9FC1136FB5}" type="pres">
      <dgm:prSet presAssocID="{69C553D5-CF0D-4796-B45C-A7B7CE0DD41A}" presName="level2hierChild" presStyleCnt="0"/>
      <dgm:spPr/>
    </dgm:pt>
    <dgm:pt modelId="{B1F53974-997A-4677-B1C4-E531AAFFC571}" type="pres">
      <dgm:prSet presAssocID="{9534089C-DED5-403D-A31D-61E33E378379}" presName="conn2-1" presStyleLbl="parChTrans1D2" presStyleIdx="0" presStyleCnt="1"/>
      <dgm:spPr/>
    </dgm:pt>
    <dgm:pt modelId="{B437B9A2-8D29-4F16-B461-468B366D7565}" type="pres">
      <dgm:prSet presAssocID="{9534089C-DED5-403D-A31D-61E33E378379}" presName="connTx" presStyleLbl="parChTrans1D2" presStyleIdx="0" presStyleCnt="1"/>
      <dgm:spPr/>
    </dgm:pt>
    <dgm:pt modelId="{3F972DF1-C3E3-4B56-A63F-05BEDA2B5A8C}" type="pres">
      <dgm:prSet presAssocID="{318EC5F5-5081-4A9E-B24B-5794EA26E582}" presName="root2" presStyleCnt="0"/>
      <dgm:spPr/>
    </dgm:pt>
    <dgm:pt modelId="{4EE23F16-E142-428C-B301-E044206CAA37}" type="pres">
      <dgm:prSet presAssocID="{318EC5F5-5081-4A9E-B24B-5794EA26E582}" presName="LevelTwoTextNode" presStyleLbl="node2" presStyleIdx="0" presStyleCnt="1">
        <dgm:presLayoutVars>
          <dgm:chPref val="3"/>
        </dgm:presLayoutVars>
      </dgm:prSet>
      <dgm:spPr/>
    </dgm:pt>
    <dgm:pt modelId="{F4277DA3-52BA-4C2F-87E1-B298396D7561}" type="pres">
      <dgm:prSet presAssocID="{318EC5F5-5081-4A9E-B24B-5794EA26E582}" presName="level3hierChild" presStyleCnt="0"/>
      <dgm:spPr/>
    </dgm:pt>
    <dgm:pt modelId="{CA90087D-1CE3-4F1D-8CDB-D200F881BD40}" type="pres">
      <dgm:prSet presAssocID="{75B3995A-48C0-4C49-9D06-687560595303}" presName="conn2-1" presStyleLbl="parChTrans1D3" presStyleIdx="0" presStyleCnt="1"/>
      <dgm:spPr/>
    </dgm:pt>
    <dgm:pt modelId="{0FC345AB-1418-4B4C-A79E-3B1102AF0E4D}" type="pres">
      <dgm:prSet presAssocID="{75B3995A-48C0-4C49-9D06-687560595303}" presName="connTx" presStyleLbl="parChTrans1D3" presStyleIdx="0" presStyleCnt="1"/>
      <dgm:spPr/>
    </dgm:pt>
    <dgm:pt modelId="{740FC1F3-AF41-4388-9813-41AEC7465A1C}" type="pres">
      <dgm:prSet presAssocID="{C251220A-1933-4EF3-942A-7EB69E4D6F6C}" presName="root2" presStyleCnt="0"/>
      <dgm:spPr/>
    </dgm:pt>
    <dgm:pt modelId="{59FD7540-4972-4C78-8CE1-7C5CBAC5383F}" type="pres">
      <dgm:prSet presAssocID="{C251220A-1933-4EF3-942A-7EB69E4D6F6C}" presName="LevelTwoTextNode" presStyleLbl="node3" presStyleIdx="0" presStyleCnt="1">
        <dgm:presLayoutVars>
          <dgm:chPref val="3"/>
        </dgm:presLayoutVars>
      </dgm:prSet>
      <dgm:spPr/>
    </dgm:pt>
    <dgm:pt modelId="{74D86861-0683-4957-805D-C9828EE4BBF5}" type="pres">
      <dgm:prSet presAssocID="{C251220A-1933-4EF3-942A-7EB69E4D6F6C}" presName="level3hierChild" presStyleCnt="0"/>
      <dgm:spPr/>
    </dgm:pt>
  </dgm:ptLst>
  <dgm:cxnLst>
    <dgm:cxn modelId="{C1604509-55AB-45CC-BB59-618684A2833B}" srcId="{69C553D5-CF0D-4796-B45C-A7B7CE0DD41A}" destId="{318EC5F5-5081-4A9E-B24B-5794EA26E582}" srcOrd="0" destOrd="0" parTransId="{9534089C-DED5-403D-A31D-61E33E378379}" sibTransId="{02AB315F-EF9B-4D05-814B-AEC9C57A950F}"/>
    <dgm:cxn modelId="{D09B640E-E613-416F-868D-D05360B00031}" type="presOf" srcId="{92A7E1A9-E299-4BFB-AE1D-8BA988E88FD9}" destId="{B5CE21ED-C1FA-4827-AFCD-8F2F81EFF0C4}" srcOrd="0" destOrd="0" presId="urn:microsoft.com/office/officeart/2005/8/layout/hierarchy2"/>
    <dgm:cxn modelId="{B17CD513-BBD6-4037-9AFC-08D1E6B80BBD}" type="presOf" srcId="{C251220A-1933-4EF3-942A-7EB69E4D6F6C}" destId="{59FD7540-4972-4C78-8CE1-7C5CBAC5383F}" srcOrd="0" destOrd="0" presId="urn:microsoft.com/office/officeart/2005/8/layout/hierarchy2"/>
    <dgm:cxn modelId="{5D704C22-5472-45BD-A7D8-0C90AB404F92}" type="presOf" srcId="{318EC5F5-5081-4A9E-B24B-5794EA26E582}" destId="{4EE23F16-E142-428C-B301-E044206CAA37}" srcOrd="0" destOrd="0" presId="urn:microsoft.com/office/officeart/2005/8/layout/hierarchy2"/>
    <dgm:cxn modelId="{C98E9786-AEF8-4987-82A1-C4A699347145}" type="presOf" srcId="{69C553D5-CF0D-4796-B45C-A7B7CE0DD41A}" destId="{2827E079-C4A9-4869-8BB7-F0568B5B2CE1}" srcOrd="0" destOrd="0" presId="urn:microsoft.com/office/officeart/2005/8/layout/hierarchy2"/>
    <dgm:cxn modelId="{2C031494-5B45-4DA3-8B4F-1DE5970BCF8D}" type="presOf" srcId="{75B3995A-48C0-4C49-9D06-687560595303}" destId="{0FC345AB-1418-4B4C-A79E-3B1102AF0E4D}" srcOrd="1" destOrd="0" presId="urn:microsoft.com/office/officeart/2005/8/layout/hierarchy2"/>
    <dgm:cxn modelId="{87B5A0A3-B976-4152-9D36-F95B89290247}" type="presOf" srcId="{9534089C-DED5-403D-A31D-61E33E378379}" destId="{B437B9A2-8D29-4F16-B461-468B366D7565}" srcOrd="1" destOrd="0" presId="urn:microsoft.com/office/officeart/2005/8/layout/hierarchy2"/>
    <dgm:cxn modelId="{EACF88BA-B974-428A-9E1D-AF2944D5FBA9}" srcId="{92A7E1A9-E299-4BFB-AE1D-8BA988E88FD9}" destId="{69C553D5-CF0D-4796-B45C-A7B7CE0DD41A}" srcOrd="0" destOrd="0" parTransId="{FB08E3EE-973B-469D-BD3A-9761999A4DD9}" sibTransId="{4995A5B4-ED27-4C36-8781-5FD93EC71C3B}"/>
    <dgm:cxn modelId="{7208FBBA-C0A2-4751-9209-9E019DC2B714}" type="presOf" srcId="{9534089C-DED5-403D-A31D-61E33E378379}" destId="{B1F53974-997A-4677-B1C4-E531AAFFC571}" srcOrd="0" destOrd="0" presId="urn:microsoft.com/office/officeart/2005/8/layout/hierarchy2"/>
    <dgm:cxn modelId="{7009D5ED-2F83-47BF-9D7E-17E61E350AAC}" srcId="{318EC5F5-5081-4A9E-B24B-5794EA26E582}" destId="{C251220A-1933-4EF3-942A-7EB69E4D6F6C}" srcOrd="0" destOrd="0" parTransId="{75B3995A-48C0-4C49-9D06-687560595303}" sibTransId="{04DF28D6-072F-4587-9831-F5F2B9A7127D}"/>
    <dgm:cxn modelId="{E6BA94F4-789F-48E5-B27A-C34CE4FCFE2B}" type="presOf" srcId="{75B3995A-48C0-4C49-9D06-687560595303}" destId="{CA90087D-1CE3-4F1D-8CDB-D200F881BD40}" srcOrd="0" destOrd="0" presId="urn:microsoft.com/office/officeart/2005/8/layout/hierarchy2"/>
    <dgm:cxn modelId="{7F2C5CAF-A688-4B38-964B-8FB44C2C3FB1}" type="presParOf" srcId="{B5CE21ED-C1FA-4827-AFCD-8F2F81EFF0C4}" destId="{38E26A15-6D5D-4263-811A-3BF129DF9097}" srcOrd="0" destOrd="0" presId="urn:microsoft.com/office/officeart/2005/8/layout/hierarchy2"/>
    <dgm:cxn modelId="{91E93F04-2ECA-406C-9B47-199AE9AD21A2}" type="presParOf" srcId="{38E26A15-6D5D-4263-811A-3BF129DF9097}" destId="{2827E079-C4A9-4869-8BB7-F0568B5B2CE1}" srcOrd="0" destOrd="0" presId="urn:microsoft.com/office/officeart/2005/8/layout/hierarchy2"/>
    <dgm:cxn modelId="{71C472C6-08C0-4509-B06B-A27C44B572D1}" type="presParOf" srcId="{38E26A15-6D5D-4263-811A-3BF129DF9097}" destId="{67176FAD-8B51-4ABC-9D04-AA9FC1136FB5}" srcOrd="1" destOrd="0" presId="urn:microsoft.com/office/officeart/2005/8/layout/hierarchy2"/>
    <dgm:cxn modelId="{65992F67-EBDF-4AD4-A8C0-3A13BAA427D8}" type="presParOf" srcId="{67176FAD-8B51-4ABC-9D04-AA9FC1136FB5}" destId="{B1F53974-997A-4677-B1C4-E531AAFFC571}" srcOrd="0" destOrd="0" presId="urn:microsoft.com/office/officeart/2005/8/layout/hierarchy2"/>
    <dgm:cxn modelId="{D8FD3B8A-91C1-4B0C-B911-917E7A7A5043}" type="presParOf" srcId="{B1F53974-997A-4677-B1C4-E531AAFFC571}" destId="{B437B9A2-8D29-4F16-B461-468B366D7565}" srcOrd="0" destOrd="0" presId="urn:microsoft.com/office/officeart/2005/8/layout/hierarchy2"/>
    <dgm:cxn modelId="{A3CB1FA0-D4AE-4AEC-AC15-D682A374D683}" type="presParOf" srcId="{67176FAD-8B51-4ABC-9D04-AA9FC1136FB5}" destId="{3F972DF1-C3E3-4B56-A63F-05BEDA2B5A8C}" srcOrd="1" destOrd="0" presId="urn:microsoft.com/office/officeart/2005/8/layout/hierarchy2"/>
    <dgm:cxn modelId="{F48D2B88-C244-44D1-950F-07DB0DC52FC3}" type="presParOf" srcId="{3F972DF1-C3E3-4B56-A63F-05BEDA2B5A8C}" destId="{4EE23F16-E142-428C-B301-E044206CAA37}" srcOrd="0" destOrd="0" presId="urn:microsoft.com/office/officeart/2005/8/layout/hierarchy2"/>
    <dgm:cxn modelId="{1BC1EED4-9553-49E7-9F90-5DE7058FE8CA}" type="presParOf" srcId="{3F972DF1-C3E3-4B56-A63F-05BEDA2B5A8C}" destId="{F4277DA3-52BA-4C2F-87E1-B298396D7561}" srcOrd="1" destOrd="0" presId="urn:microsoft.com/office/officeart/2005/8/layout/hierarchy2"/>
    <dgm:cxn modelId="{DDFBB63B-860A-4D5F-A57A-18F394DD0093}" type="presParOf" srcId="{F4277DA3-52BA-4C2F-87E1-B298396D7561}" destId="{CA90087D-1CE3-4F1D-8CDB-D200F881BD40}" srcOrd="0" destOrd="0" presId="urn:microsoft.com/office/officeart/2005/8/layout/hierarchy2"/>
    <dgm:cxn modelId="{F4C5C96D-30A4-4516-8F39-7F07152908C1}" type="presParOf" srcId="{CA90087D-1CE3-4F1D-8CDB-D200F881BD40}" destId="{0FC345AB-1418-4B4C-A79E-3B1102AF0E4D}" srcOrd="0" destOrd="0" presId="urn:microsoft.com/office/officeart/2005/8/layout/hierarchy2"/>
    <dgm:cxn modelId="{208BFCD0-CF9F-44A8-BF52-A0C07C288A8C}" type="presParOf" srcId="{F4277DA3-52BA-4C2F-87E1-B298396D7561}" destId="{740FC1F3-AF41-4388-9813-41AEC7465A1C}" srcOrd="1" destOrd="0" presId="urn:microsoft.com/office/officeart/2005/8/layout/hierarchy2"/>
    <dgm:cxn modelId="{41EB7B4C-C12B-4483-8798-E72D86E64E00}" type="presParOf" srcId="{740FC1F3-AF41-4388-9813-41AEC7465A1C}" destId="{59FD7540-4972-4C78-8CE1-7C5CBAC5383F}" srcOrd="0" destOrd="0" presId="urn:microsoft.com/office/officeart/2005/8/layout/hierarchy2"/>
    <dgm:cxn modelId="{04E5C402-14B2-4185-99F0-3B0CD72C2599}" type="presParOf" srcId="{740FC1F3-AF41-4388-9813-41AEC7465A1C}" destId="{74D86861-0683-4957-805D-C9828EE4BB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C3477-E363-42E1-9CFA-0E88D47FB2E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C0CC39-4431-4E7E-B23E-3DA19477842E}">
      <dgm:prSet phldrT="[Text]"/>
      <dgm:spPr/>
      <dgm:t>
        <a:bodyPr/>
        <a:lstStyle/>
        <a:p>
          <a:r>
            <a:rPr lang="en-US" altLang="zh-CN" dirty="0"/>
            <a:t>Create a buffer area around a point</a:t>
          </a:r>
          <a:endParaRPr lang="zh-CN" altLang="en-US" dirty="0"/>
        </a:p>
      </dgm:t>
    </dgm:pt>
    <dgm:pt modelId="{EDF7D165-112F-4C49-881A-3FCF1494F01A}" type="parTrans" cxnId="{39618BCC-D283-41BA-BC05-64041D7F7835}">
      <dgm:prSet/>
      <dgm:spPr/>
      <dgm:t>
        <a:bodyPr/>
        <a:lstStyle/>
        <a:p>
          <a:endParaRPr lang="zh-CN" altLang="en-US"/>
        </a:p>
      </dgm:t>
    </dgm:pt>
    <dgm:pt modelId="{6C04D07F-4A45-40BD-BB9E-BA4049DF0DF3}" type="sibTrans" cxnId="{39618BCC-D283-41BA-BC05-64041D7F7835}">
      <dgm:prSet/>
      <dgm:spPr/>
      <dgm:t>
        <a:bodyPr/>
        <a:lstStyle/>
        <a:p>
          <a:endParaRPr lang="zh-CN" altLang="en-US"/>
        </a:p>
      </dgm:t>
    </dgm:pt>
    <dgm:pt modelId="{37ACFC71-572C-48F4-A318-BAA3D0A5E5F4}">
      <dgm:prSet phldrT="[Text]"/>
      <dgm:spPr/>
      <dgm:t>
        <a:bodyPr/>
        <a:lstStyle/>
        <a:p>
          <a:r>
            <a:rPr lang="en-US" altLang="zh-CN" dirty="0"/>
            <a:t>Clip and extract raster values within he buffer</a:t>
          </a:r>
          <a:endParaRPr lang="zh-CN" altLang="en-US" dirty="0"/>
        </a:p>
      </dgm:t>
    </dgm:pt>
    <dgm:pt modelId="{86C945B2-5552-4B52-A5FC-2CEC4DC2AEAD}" type="parTrans" cxnId="{D9AEF50F-EC6A-4CDE-98F4-389AB23C2D78}">
      <dgm:prSet/>
      <dgm:spPr/>
      <dgm:t>
        <a:bodyPr/>
        <a:lstStyle/>
        <a:p>
          <a:endParaRPr lang="zh-CN" altLang="en-US"/>
        </a:p>
      </dgm:t>
    </dgm:pt>
    <dgm:pt modelId="{785BC1B4-3EAF-4F99-958B-2AB706371C23}" type="sibTrans" cxnId="{D9AEF50F-EC6A-4CDE-98F4-389AB23C2D78}">
      <dgm:prSet/>
      <dgm:spPr/>
      <dgm:t>
        <a:bodyPr/>
        <a:lstStyle/>
        <a:p>
          <a:endParaRPr lang="zh-CN" altLang="en-US"/>
        </a:p>
      </dgm:t>
    </dgm:pt>
    <dgm:pt modelId="{49C58D29-D3DB-4F12-B3A2-E3F894235CFC}">
      <dgm:prSet phldrT="[Text]"/>
      <dgm:spPr/>
      <dgm:t>
        <a:bodyPr/>
        <a:lstStyle/>
        <a:p>
          <a:r>
            <a:rPr lang="en-US" altLang="zh-CN" dirty="0"/>
            <a:t>Group by raster value and merge geometries</a:t>
          </a:r>
          <a:endParaRPr lang="zh-CN" altLang="en-US" dirty="0"/>
        </a:p>
      </dgm:t>
    </dgm:pt>
    <dgm:pt modelId="{35792538-CCCE-4A17-8130-B1DBA493AE6B}" type="parTrans" cxnId="{DDF2BF28-F446-4EB5-BEB5-537F8EB35FE8}">
      <dgm:prSet/>
      <dgm:spPr/>
      <dgm:t>
        <a:bodyPr/>
        <a:lstStyle/>
        <a:p>
          <a:endParaRPr lang="zh-CN" altLang="en-US"/>
        </a:p>
      </dgm:t>
    </dgm:pt>
    <dgm:pt modelId="{982B695B-ED71-4505-9834-CCE892EFDA53}" type="sibTrans" cxnId="{DDF2BF28-F446-4EB5-BEB5-537F8EB35FE8}">
      <dgm:prSet/>
      <dgm:spPr/>
      <dgm:t>
        <a:bodyPr/>
        <a:lstStyle/>
        <a:p>
          <a:endParaRPr lang="zh-CN" altLang="en-US"/>
        </a:p>
      </dgm:t>
    </dgm:pt>
    <dgm:pt modelId="{A593DBCF-5648-4E1E-B27C-6AFC90EEB860}" type="pres">
      <dgm:prSet presAssocID="{F76C3477-E363-42E1-9CFA-0E88D47FB2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0BD15F-DAC5-41EE-AC68-1419FDBDA2BC}" type="pres">
      <dgm:prSet presAssocID="{1FC0CC39-4431-4E7E-B23E-3DA19477842E}" presName="root1" presStyleCnt="0"/>
      <dgm:spPr/>
    </dgm:pt>
    <dgm:pt modelId="{413DDA8D-827A-4DD7-A5EB-222FCE9130A1}" type="pres">
      <dgm:prSet presAssocID="{1FC0CC39-4431-4E7E-B23E-3DA19477842E}" presName="LevelOneTextNode" presStyleLbl="node0" presStyleIdx="0" presStyleCnt="1">
        <dgm:presLayoutVars>
          <dgm:chPref val="3"/>
        </dgm:presLayoutVars>
      </dgm:prSet>
      <dgm:spPr/>
    </dgm:pt>
    <dgm:pt modelId="{77FEDFAC-BA42-4BF8-BD75-4CCAD836E052}" type="pres">
      <dgm:prSet presAssocID="{1FC0CC39-4431-4E7E-B23E-3DA19477842E}" presName="level2hierChild" presStyleCnt="0"/>
      <dgm:spPr/>
    </dgm:pt>
    <dgm:pt modelId="{9ACDACC5-37D3-44C3-AA65-B30D3120CD47}" type="pres">
      <dgm:prSet presAssocID="{86C945B2-5552-4B52-A5FC-2CEC4DC2AEAD}" presName="conn2-1" presStyleLbl="parChTrans1D2" presStyleIdx="0" presStyleCnt="1"/>
      <dgm:spPr/>
    </dgm:pt>
    <dgm:pt modelId="{60589C83-1379-4398-B23D-FF587E1361E8}" type="pres">
      <dgm:prSet presAssocID="{86C945B2-5552-4B52-A5FC-2CEC4DC2AEAD}" presName="connTx" presStyleLbl="parChTrans1D2" presStyleIdx="0" presStyleCnt="1"/>
      <dgm:spPr/>
    </dgm:pt>
    <dgm:pt modelId="{720CC673-44B6-43E9-B3B1-97863CF2047E}" type="pres">
      <dgm:prSet presAssocID="{37ACFC71-572C-48F4-A318-BAA3D0A5E5F4}" presName="root2" presStyleCnt="0"/>
      <dgm:spPr/>
    </dgm:pt>
    <dgm:pt modelId="{538F48A2-6B34-426A-85F7-6AC271D103DD}" type="pres">
      <dgm:prSet presAssocID="{37ACFC71-572C-48F4-A318-BAA3D0A5E5F4}" presName="LevelTwoTextNode" presStyleLbl="node2" presStyleIdx="0" presStyleCnt="1">
        <dgm:presLayoutVars>
          <dgm:chPref val="3"/>
        </dgm:presLayoutVars>
      </dgm:prSet>
      <dgm:spPr/>
    </dgm:pt>
    <dgm:pt modelId="{B8D8761F-E1BF-44A5-AF4E-A85ACA0B9F7F}" type="pres">
      <dgm:prSet presAssocID="{37ACFC71-572C-48F4-A318-BAA3D0A5E5F4}" presName="level3hierChild" presStyleCnt="0"/>
      <dgm:spPr/>
    </dgm:pt>
    <dgm:pt modelId="{F81B0195-97D9-4F67-B57E-B5A3658E9964}" type="pres">
      <dgm:prSet presAssocID="{35792538-CCCE-4A17-8130-B1DBA493AE6B}" presName="conn2-1" presStyleLbl="parChTrans1D3" presStyleIdx="0" presStyleCnt="1"/>
      <dgm:spPr/>
    </dgm:pt>
    <dgm:pt modelId="{F6E03B9B-AE35-4911-BAF0-DE549D628134}" type="pres">
      <dgm:prSet presAssocID="{35792538-CCCE-4A17-8130-B1DBA493AE6B}" presName="connTx" presStyleLbl="parChTrans1D3" presStyleIdx="0" presStyleCnt="1"/>
      <dgm:spPr/>
    </dgm:pt>
    <dgm:pt modelId="{7BC2D77E-697D-4663-854F-5588385348FB}" type="pres">
      <dgm:prSet presAssocID="{49C58D29-D3DB-4F12-B3A2-E3F894235CFC}" presName="root2" presStyleCnt="0"/>
      <dgm:spPr/>
    </dgm:pt>
    <dgm:pt modelId="{C087A387-5876-4ED2-B17E-1CEBB92CE994}" type="pres">
      <dgm:prSet presAssocID="{49C58D29-D3DB-4F12-B3A2-E3F894235CFC}" presName="LevelTwoTextNode" presStyleLbl="node3" presStyleIdx="0" presStyleCnt="1">
        <dgm:presLayoutVars>
          <dgm:chPref val="3"/>
        </dgm:presLayoutVars>
      </dgm:prSet>
      <dgm:spPr/>
    </dgm:pt>
    <dgm:pt modelId="{2232BC77-26C0-4E6B-9E3D-1590149214B8}" type="pres">
      <dgm:prSet presAssocID="{49C58D29-D3DB-4F12-B3A2-E3F894235CFC}" presName="level3hierChild" presStyleCnt="0"/>
      <dgm:spPr/>
    </dgm:pt>
  </dgm:ptLst>
  <dgm:cxnLst>
    <dgm:cxn modelId="{D9AEF50F-EC6A-4CDE-98F4-389AB23C2D78}" srcId="{1FC0CC39-4431-4E7E-B23E-3DA19477842E}" destId="{37ACFC71-572C-48F4-A318-BAA3D0A5E5F4}" srcOrd="0" destOrd="0" parTransId="{86C945B2-5552-4B52-A5FC-2CEC4DC2AEAD}" sibTransId="{785BC1B4-3EAF-4F99-958B-2AB706371C23}"/>
    <dgm:cxn modelId="{DDF2BF28-F446-4EB5-BEB5-537F8EB35FE8}" srcId="{37ACFC71-572C-48F4-A318-BAA3D0A5E5F4}" destId="{49C58D29-D3DB-4F12-B3A2-E3F894235CFC}" srcOrd="0" destOrd="0" parTransId="{35792538-CCCE-4A17-8130-B1DBA493AE6B}" sibTransId="{982B695B-ED71-4505-9834-CCE892EFDA53}"/>
    <dgm:cxn modelId="{8D3A432A-536B-4C2A-B4AB-0EC54478ADC3}" type="presOf" srcId="{37ACFC71-572C-48F4-A318-BAA3D0A5E5F4}" destId="{538F48A2-6B34-426A-85F7-6AC271D103DD}" srcOrd="0" destOrd="0" presId="urn:microsoft.com/office/officeart/2005/8/layout/hierarchy2"/>
    <dgm:cxn modelId="{CAEEFF33-24D9-443B-A5B0-BA450DB1D05B}" type="presOf" srcId="{F76C3477-E363-42E1-9CFA-0E88D47FB2EE}" destId="{A593DBCF-5648-4E1E-B27C-6AFC90EEB860}" srcOrd="0" destOrd="0" presId="urn:microsoft.com/office/officeart/2005/8/layout/hierarchy2"/>
    <dgm:cxn modelId="{8BBE1B45-B666-47F9-BC44-9D4A1EFA1015}" type="presOf" srcId="{86C945B2-5552-4B52-A5FC-2CEC4DC2AEAD}" destId="{9ACDACC5-37D3-44C3-AA65-B30D3120CD47}" srcOrd="0" destOrd="0" presId="urn:microsoft.com/office/officeart/2005/8/layout/hierarchy2"/>
    <dgm:cxn modelId="{217009AC-3A76-4AD8-9CFE-B61CF8FA86D4}" type="presOf" srcId="{49C58D29-D3DB-4F12-B3A2-E3F894235CFC}" destId="{C087A387-5876-4ED2-B17E-1CEBB92CE994}" srcOrd="0" destOrd="0" presId="urn:microsoft.com/office/officeart/2005/8/layout/hierarchy2"/>
    <dgm:cxn modelId="{B8135AB5-6BF6-45A2-AAF1-693706C0EF65}" type="presOf" srcId="{1FC0CC39-4431-4E7E-B23E-3DA19477842E}" destId="{413DDA8D-827A-4DD7-A5EB-222FCE9130A1}" srcOrd="0" destOrd="0" presId="urn:microsoft.com/office/officeart/2005/8/layout/hierarchy2"/>
    <dgm:cxn modelId="{A36438C5-C65D-4B6A-88F8-BBEF21BD3B07}" type="presOf" srcId="{35792538-CCCE-4A17-8130-B1DBA493AE6B}" destId="{F81B0195-97D9-4F67-B57E-B5A3658E9964}" srcOrd="0" destOrd="0" presId="urn:microsoft.com/office/officeart/2005/8/layout/hierarchy2"/>
    <dgm:cxn modelId="{39618BCC-D283-41BA-BC05-64041D7F7835}" srcId="{F76C3477-E363-42E1-9CFA-0E88D47FB2EE}" destId="{1FC0CC39-4431-4E7E-B23E-3DA19477842E}" srcOrd="0" destOrd="0" parTransId="{EDF7D165-112F-4C49-881A-3FCF1494F01A}" sibTransId="{6C04D07F-4A45-40BD-BB9E-BA4049DF0DF3}"/>
    <dgm:cxn modelId="{C23EA1CE-E3D9-43AD-B308-FC9D16DC175E}" type="presOf" srcId="{86C945B2-5552-4B52-A5FC-2CEC4DC2AEAD}" destId="{60589C83-1379-4398-B23D-FF587E1361E8}" srcOrd="1" destOrd="0" presId="urn:microsoft.com/office/officeart/2005/8/layout/hierarchy2"/>
    <dgm:cxn modelId="{6EFA6DF4-4FEA-41F1-9D68-1BF9161AEC6B}" type="presOf" srcId="{35792538-CCCE-4A17-8130-B1DBA493AE6B}" destId="{F6E03B9B-AE35-4911-BAF0-DE549D628134}" srcOrd="1" destOrd="0" presId="urn:microsoft.com/office/officeart/2005/8/layout/hierarchy2"/>
    <dgm:cxn modelId="{75984839-6D7C-44A1-89A9-85C66270B581}" type="presParOf" srcId="{A593DBCF-5648-4E1E-B27C-6AFC90EEB860}" destId="{640BD15F-DAC5-41EE-AC68-1419FDBDA2BC}" srcOrd="0" destOrd="0" presId="urn:microsoft.com/office/officeart/2005/8/layout/hierarchy2"/>
    <dgm:cxn modelId="{42C33B45-76DE-4A7A-B4BB-66C2F687EC5C}" type="presParOf" srcId="{640BD15F-DAC5-41EE-AC68-1419FDBDA2BC}" destId="{413DDA8D-827A-4DD7-A5EB-222FCE9130A1}" srcOrd="0" destOrd="0" presId="urn:microsoft.com/office/officeart/2005/8/layout/hierarchy2"/>
    <dgm:cxn modelId="{8AF75A1B-DF97-4CF8-8F8C-133D19BB1C7D}" type="presParOf" srcId="{640BD15F-DAC5-41EE-AC68-1419FDBDA2BC}" destId="{77FEDFAC-BA42-4BF8-BD75-4CCAD836E052}" srcOrd="1" destOrd="0" presId="urn:microsoft.com/office/officeart/2005/8/layout/hierarchy2"/>
    <dgm:cxn modelId="{93F9FB2C-6342-42A9-9737-2366ACAA8AC6}" type="presParOf" srcId="{77FEDFAC-BA42-4BF8-BD75-4CCAD836E052}" destId="{9ACDACC5-37D3-44C3-AA65-B30D3120CD47}" srcOrd="0" destOrd="0" presId="urn:microsoft.com/office/officeart/2005/8/layout/hierarchy2"/>
    <dgm:cxn modelId="{A0DBBAB9-A5DC-4602-8A94-29D61E291AC3}" type="presParOf" srcId="{9ACDACC5-37D3-44C3-AA65-B30D3120CD47}" destId="{60589C83-1379-4398-B23D-FF587E1361E8}" srcOrd="0" destOrd="0" presId="urn:microsoft.com/office/officeart/2005/8/layout/hierarchy2"/>
    <dgm:cxn modelId="{2959ADAA-8AA8-4440-A305-6FD3EC231517}" type="presParOf" srcId="{77FEDFAC-BA42-4BF8-BD75-4CCAD836E052}" destId="{720CC673-44B6-43E9-B3B1-97863CF2047E}" srcOrd="1" destOrd="0" presId="urn:microsoft.com/office/officeart/2005/8/layout/hierarchy2"/>
    <dgm:cxn modelId="{73536818-C0BF-441A-9791-93D4618F3023}" type="presParOf" srcId="{720CC673-44B6-43E9-B3B1-97863CF2047E}" destId="{538F48A2-6B34-426A-85F7-6AC271D103DD}" srcOrd="0" destOrd="0" presId="urn:microsoft.com/office/officeart/2005/8/layout/hierarchy2"/>
    <dgm:cxn modelId="{AEB15369-E14B-4CA9-9471-C9BAC3A5709B}" type="presParOf" srcId="{720CC673-44B6-43E9-B3B1-97863CF2047E}" destId="{B8D8761F-E1BF-44A5-AF4E-A85ACA0B9F7F}" srcOrd="1" destOrd="0" presId="urn:microsoft.com/office/officeart/2005/8/layout/hierarchy2"/>
    <dgm:cxn modelId="{B91FEB40-1843-440F-8517-87E3DBE87E81}" type="presParOf" srcId="{B8D8761F-E1BF-44A5-AF4E-A85ACA0B9F7F}" destId="{F81B0195-97D9-4F67-B57E-B5A3658E9964}" srcOrd="0" destOrd="0" presId="urn:microsoft.com/office/officeart/2005/8/layout/hierarchy2"/>
    <dgm:cxn modelId="{E5EF5601-143A-425B-8507-F409045AE3C2}" type="presParOf" srcId="{F81B0195-97D9-4F67-B57E-B5A3658E9964}" destId="{F6E03B9B-AE35-4911-BAF0-DE549D628134}" srcOrd="0" destOrd="0" presId="urn:microsoft.com/office/officeart/2005/8/layout/hierarchy2"/>
    <dgm:cxn modelId="{AF6E0671-2A1F-48BE-AD34-BAA49D430145}" type="presParOf" srcId="{B8D8761F-E1BF-44A5-AF4E-A85ACA0B9F7F}" destId="{7BC2D77E-697D-4663-854F-5588385348FB}" srcOrd="1" destOrd="0" presId="urn:microsoft.com/office/officeart/2005/8/layout/hierarchy2"/>
    <dgm:cxn modelId="{CF02032B-4548-4CBC-A2CE-94BC977E23B5}" type="presParOf" srcId="{7BC2D77E-697D-4663-854F-5588385348FB}" destId="{C087A387-5876-4ED2-B17E-1CEBB92CE994}" srcOrd="0" destOrd="0" presId="urn:microsoft.com/office/officeart/2005/8/layout/hierarchy2"/>
    <dgm:cxn modelId="{DDAA658D-CA2D-46B5-B880-E4CD8F0723C0}" type="presParOf" srcId="{7BC2D77E-697D-4663-854F-5588385348FB}" destId="{2232BC77-26C0-4E6B-9E3D-1590149214B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F1AE5-67F0-45BA-9817-1EB3654987A5}">
      <dsp:nvSpPr>
        <dsp:cNvPr id="0" name=""/>
        <dsp:cNvSpPr/>
      </dsp:nvSpPr>
      <dsp:spPr>
        <a:xfrm>
          <a:off x="675" y="1165559"/>
          <a:ext cx="1677910" cy="8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Create table</a:t>
          </a:r>
          <a:endParaRPr lang="zh-CN" altLang="en-US" sz="2300" kern="1200" dirty="0"/>
        </a:p>
      </dsp:txBody>
      <dsp:txXfrm>
        <a:off x="25247" y="1190131"/>
        <a:ext cx="1628766" cy="789811"/>
      </dsp:txXfrm>
    </dsp:sp>
    <dsp:sp modelId="{9B9D7FF2-CC9D-4692-A28C-5164B1475AFA}">
      <dsp:nvSpPr>
        <dsp:cNvPr id="0" name=""/>
        <dsp:cNvSpPr/>
      </dsp:nvSpPr>
      <dsp:spPr>
        <a:xfrm>
          <a:off x="1678586" y="1561219"/>
          <a:ext cx="671164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671164" y="23818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97389" y="1568258"/>
        <a:ext cx="33558" cy="33558"/>
      </dsp:txXfrm>
    </dsp:sp>
    <dsp:sp modelId="{7557C998-30CD-4C74-8863-32F4D9B20EE0}">
      <dsp:nvSpPr>
        <dsp:cNvPr id="0" name=""/>
        <dsp:cNvSpPr/>
      </dsp:nvSpPr>
      <dsp:spPr>
        <a:xfrm>
          <a:off x="2349751" y="1165559"/>
          <a:ext cx="1677910" cy="8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Mergen band</a:t>
          </a:r>
          <a:endParaRPr lang="zh-CN" altLang="en-US" sz="2300" kern="1200" dirty="0"/>
        </a:p>
      </dsp:txBody>
      <dsp:txXfrm>
        <a:off x="2374323" y="1190131"/>
        <a:ext cx="1628766" cy="789811"/>
      </dsp:txXfrm>
    </dsp:sp>
    <dsp:sp modelId="{B00A79FD-FE9A-4928-91A0-D3839238E812}">
      <dsp:nvSpPr>
        <dsp:cNvPr id="0" name=""/>
        <dsp:cNvSpPr/>
      </dsp:nvSpPr>
      <dsp:spPr>
        <a:xfrm rot="19457599">
          <a:off x="3949973" y="1320019"/>
          <a:ext cx="826541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826541" y="23818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42580" y="1323174"/>
        <a:ext cx="41327" cy="41327"/>
      </dsp:txXfrm>
    </dsp:sp>
    <dsp:sp modelId="{24AA9192-803C-44AA-B752-C0522B3A4C49}">
      <dsp:nvSpPr>
        <dsp:cNvPr id="0" name=""/>
        <dsp:cNvSpPr/>
      </dsp:nvSpPr>
      <dsp:spPr>
        <a:xfrm>
          <a:off x="4698826" y="683160"/>
          <a:ext cx="1677910" cy="8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Same spatial coverage</a:t>
          </a:r>
          <a:endParaRPr lang="zh-CN" altLang="en-US" sz="2300" kern="1200" dirty="0"/>
        </a:p>
      </dsp:txBody>
      <dsp:txXfrm>
        <a:off x="4723398" y="707732"/>
        <a:ext cx="1628766" cy="789811"/>
      </dsp:txXfrm>
    </dsp:sp>
    <dsp:sp modelId="{06A5829B-A5AB-47D0-A9FF-FBCDB15ACB8D}">
      <dsp:nvSpPr>
        <dsp:cNvPr id="0" name=""/>
        <dsp:cNvSpPr/>
      </dsp:nvSpPr>
      <dsp:spPr>
        <a:xfrm rot="2179344">
          <a:off x="3946732" y="1807930"/>
          <a:ext cx="833023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833023" y="23818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342418" y="1810923"/>
        <a:ext cx="41651" cy="41651"/>
      </dsp:txXfrm>
    </dsp:sp>
    <dsp:sp modelId="{9C9DC933-4A53-455F-A7EA-8C3DB46D8F31}">
      <dsp:nvSpPr>
        <dsp:cNvPr id="0" name=""/>
        <dsp:cNvSpPr/>
      </dsp:nvSpPr>
      <dsp:spPr>
        <a:xfrm>
          <a:off x="4698826" y="1658983"/>
          <a:ext cx="1677910" cy="8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Same month</a:t>
          </a:r>
          <a:endParaRPr lang="zh-CN" altLang="en-US" sz="2300" kern="1200" dirty="0"/>
        </a:p>
      </dsp:txBody>
      <dsp:txXfrm>
        <a:off x="4723398" y="1683555"/>
        <a:ext cx="1628766" cy="789811"/>
      </dsp:txXfrm>
    </dsp:sp>
    <dsp:sp modelId="{BB8826B0-8826-4E00-9063-DCF2FDB0BA79}">
      <dsp:nvSpPr>
        <dsp:cNvPr id="0" name=""/>
        <dsp:cNvSpPr/>
      </dsp:nvSpPr>
      <dsp:spPr>
        <a:xfrm rot="21543540">
          <a:off x="6376691" y="2049130"/>
          <a:ext cx="671254" cy="47636"/>
        </a:xfrm>
        <a:custGeom>
          <a:avLst/>
          <a:gdLst/>
          <a:ahLst/>
          <a:cxnLst/>
          <a:rect l="0" t="0" r="0" b="0"/>
          <a:pathLst>
            <a:path>
              <a:moveTo>
                <a:pt x="0" y="23818"/>
              </a:moveTo>
              <a:lnTo>
                <a:pt x="671254" y="23818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695537" y="2056167"/>
        <a:ext cx="33562" cy="33562"/>
      </dsp:txXfrm>
    </dsp:sp>
    <dsp:sp modelId="{FDFD975D-D23E-469D-BEAB-F32F53997DF6}">
      <dsp:nvSpPr>
        <dsp:cNvPr id="0" name=""/>
        <dsp:cNvSpPr/>
      </dsp:nvSpPr>
      <dsp:spPr>
        <a:xfrm>
          <a:off x="7047901" y="1647959"/>
          <a:ext cx="1677910" cy="8389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Create index for new band</a:t>
          </a:r>
          <a:endParaRPr lang="zh-CN" altLang="en-US" sz="2300" kern="1200" dirty="0"/>
        </a:p>
      </dsp:txBody>
      <dsp:txXfrm>
        <a:off x="7072473" y="1672531"/>
        <a:ext cx="1628766" cy="789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27E079-C4A9-4869-8BB7-F0568B5B2CE1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Create a point</a:t>
          </a:r>
          <a:endParaRPr lang="zh-CN" altLang="en-US" sz="3200" kern="1200" dirty="0"/>
        </a:p>
      </dsp:txBody>
      <dsp:txXfrm>
        <a:off x="33423" y="2206182"/>
        <a:ext cx="2075219" cy="1006302"/>
      </dsp:txXfrm>
    </dsp:sp>
    <dsp:sp modelId="{B1F53974-997A-4677-B1C4-E531AAFFC571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6138" y="2687955"/>
        <a:ext cx="42756" cy="42756"/>
      </dsp:txXfrm>
    </dsp:sp>
    <dsp:sp modelId="{4EE23F16-E142-428C-B301-E044206CAA37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Query value on raster</a:t>
          </a:r>
          <a:endParaRPr lang="zh-CN" altLang="en-US" sz="3200" kern="1200" dirty="0"/>
        </a:p>
      </dsp:txBody>
      <dsp:txXfrm>
        <a:off x="3026390" y="2206182"/>
        <a:ext cx="2075219" cy="1006302"/>
      </dsp:txXfrm>
    </dsp:sp>
    <dsp:sp modelId="{CA90087D-1CE3-4F1D-8CDB-D200F881BD40}">
      <dsp:nvSpPr>
        <dsp:cNvPr id="0" name=""/>
        <dsp:cNvSpPr/>
      </dsp:nvSpPr>
      <dsp:spPr>
        <a:xfrm>
          <a:off x="5132916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687955"/>
        <a:ext cx="42756" cy="42756"/>
      </dsp:txXfrm>
    </dsp:sp>
    <dsp:sp modelId="{59FD7540-4972-4C78-8CE1-7C5CBAC5383F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 value</a:t>
          </a:r>
          <a:endParaRPr lang="zh-CN" altLang="en-US" sz="3200" kern="1200" dirty="0"/>
        </a:p>
      </dsp:txBody>
      <dsp:txXfrm>
        <a:off x="6019357" y="2206182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DDA8D-827A-4DD7-A5EB-222FCE9130A1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Create a buffer area around a point</a:t>
          </a:r>
          <a:endParaRPr lang="zh-CN" altLang="en-US" sz="2300" kern="1200" dirty="0"/>
        </a:p>
      </dsp:txBody>
      <dsp:txXfrm>
        <a:off x="33423" y="2206182"/>
        <a:ext cx="2075219" cy="1006302"/>
      </dsp:txXfrm>
    </dsp:sp>
    <dsp:sp modelId="{9ACDACC5-37D3-44C3-AA65-B30D3120CD47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6138" y="2687955"/>
        <a:ext cx="42756" cy="42756"/>
      </dsp:txXfrm>
    </dsp:sp>
    <dsp:sp modelId="{538F48A2-6B34-426A-85F7-6AC271D103DD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Clip and extract raster values within he buffer</a:t>
          </a:r>
          <a:endParaRPr lang="zh-CN" altLang="en-US" sz="2300" kern="1200" dirty="0"/>
        </a:p>
      </dsp:txBody>
      <dsp:txXfrm>
        <a:off x="3026390" y="2206182"/>
        <a:ext cx="2075219" cy="1006302"/>
      </dsp:txXfrm>
    </dsp:sp>
    <dsp:sp modelId="{F81B0195-97D9-4F67-B57E-B5A3658E9964}">
      <dsp:nvSpPr>
        <dsp:cNvPr id="0" name=""/>
        <dsp:cNvSpPr/>
      </dsp:nvSpPr>
      <dsp:spPr>
        <a:xfrm>
          <a:off x="5132916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687955"/>
        <a:ext cx="42756" cy="42756"/>
      </dsp:txXfrm>
    </dsp:sp>
    <dsp:sp modelId="{C087A387-5876-4ED2-B17E-1CEBB92CE994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Group by raster value and merge geometries</a:t>
          </a:r>
          <a:endParaRPr lang="zh-CN" altLang="en-US" sz="2300" kern="1200" dirty="0"/>
        </a:p>
      </dsp:txBody>
      <dsp:txXfrm>
        <a:off x="6019357" y="2206182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ostgis.net/docs/ST_ConvexHul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stgis.net/docs/RT_ST_Valu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</a:t>
            </a:r>
            <a:r>
              <a:rPr lang="en-US" altLang="zh-CN" sz="4000" dirty="0">
                <a:solidFill>
                  <a:srgbClr val="FFFFFF"/>
                </a:solidFill>
              </a:rPr>
              <a:t>aster Part02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60AC-65EB-1E1E-3734-45F297DB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806"/>
            <a:ext cx="11029616" cy="567844"/>
          </a:xfrm>
        </p:spPr>
        <p:txBody>
          <a:bodyPr/>
          <a:lstStyle/>
          <a:p>
            <a:r>
              <a:rPr lang="en-US" altLang="zh-CN" dirty="0"/>
              <a:t>Add index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6FE9-95ED-A144-96DD-349C70DFC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42" y="1280414"/>
            <a:ext cx="11029615" cy="567844"/>
          </a:xfrm>
        </p:spPr>
        <p:txBody>
          <a:bodyPr/>
          <a:lstStyle/>
          <a:p>
            <a:r>
              <a:rPr lang="en-US" altLang="zh-CN" dirty="0" err="1"/>
              <a:t>GiST</a:t>
            </a:r>
            <a:r>
              <a:rPr lang="en-US" altLang="zh-CN" dirty="0"/>
              <a:t> (Generalized Search Tree)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FDAB3-2FFB-D408-F0E3-527510F19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17" y="2158519"/>
            <a:ext cx="78581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7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0AA1-5149-42F4-66E9-D9D8AB27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2836"/>
          </a:xfrm>
        </p:spPr>
        <p:txBody>
          <a:bodyPr/>
          <a:lstStyle/>
          <a:p>
            <a:r>
              <a:rPr lang="en-US" altLang="zh-CN" dirty="0"/>
              <a:t>ADD INDEX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FC59-88A0-00E5-45F8-196A1B3C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542" y="1483614"/>
            <a:ext cx="11029615" cy="77063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hlinkClick r:id="rId2"/>
              </a:rPr>
              <a:t>CONVEX HULL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E2E2E"/>
                </a:solidFill>
                <a:effectLst/>
                <a:latin typeface="Lucida Grande"/>
              </a:rPr>
              <a:t>Computes the convex hull of a geometry. The convex hull is the smallest convex geometry that encloses all geometries in the input.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F40F6-2BEA-8547-0286-EB62E171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659062"/>
            <a:ext cx="71913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1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59BD-E3A8-EDED-49FA-493DCE21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92" y="1770253"/>
            <a:ext cx="11029615" cy="11579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INDEX </a:t>
            </a:r>
            <a:r>
              <a:rPr lang="en-US" altLang="zh-CN" dirty="0" err="1">
                <a:solidFill>
                  <a:srgbClr val="00B0F0"/>
                </a:solidFill>
              </a:rPr>
              <a:t>idx_tmean_prec_rast_gist</a:t>
            </a:r>
            <a:r>
              <a:rPr lang="en-US" altLang="zh-CN" dirty="0">
                <a:solidFill>
                  <a:srgbClr val="00B0F0"/>
                </a:solidFill>
              </a:rPr>
              <a:t> ON ch10.tmean_prec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USING gist (</a:t>
            </a:r>
            <a:r>
              <a:rPr lang="en-US" altLang="zh-CN" dirty="0" err="1">
                <a:solidFill>
                  <a:srgbClr val="00B0F0"/>
                </a:solidFill>
              </a:rPr>
              <a:t>ST_ConvexHull</a:t>
            </a:r>
            <a:r>
              <a:rPr lang="en-US" altLang="zh-CN" dirty="0">
                <a:solidFill>
                  <a:srgbClr val="00B0F0"/>
                </a:solidFill>
              </a:rPr>
              <a:t>());</a:t>
            </a:r>
            <a:endParaRPr lang="zh-CN" altLang="en-US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8EBBFF-E11C-636B-47E6-333BE3FF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7375"/>
          </a:xfrm>
        </p:spPr>
        <p:txBody>
          <a:bodyPr/>
          <a:lstStyle/>
          <a:p>
            <a:r>
              <a:rPr lang="en-US" altLang="zh-CN" dirty="0"/>
              <a:t>ADD INDEX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83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BD7CF-92EF-3BFC-1A95-3A265F44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7DA5C29-C558-8825-12F7-20761615B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0DF1F-7EE7-47DF-88B8-0A47A9297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44FD2-CDFF-C6E7-2656-88675BBAE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9D87EF-E3E9-CB8F-285B-D7A8A97B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239D913-5638-CD3C-B7A7-CF74B8B12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CE2F84B-E1B3-F139-1EFD-0B1686F42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C22913-99D9-32D0-5F52-7B354FFCF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0FD3D-D9A3-2EA9-FE0A-711161BD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355185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Raster statistics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1C54EF-2DED-509F-2C53-73BA9A264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2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65FB-FF55-74F3-1B05-11B781F8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894"/>
          </a:xfrm>
        </p:spPr>
        <p:txBody>
          <a:bodyPr/>
          <a:lstStyle/>
          <a:p>
            <a:r>
              <a:rPr lang="en-US" altLang="zh-CN" dirty="0"/>
              <a:t>Raster statistics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C8FE-675A-C2C8-A5CA-FD080F25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9964"/>
            <a:ext cx="11029615" cy="1030986"/>
          </a:xfrm>
        </p:spPr>
        <p:txBody>
          <a:bodyPr/>
          <a:lstStyle/>
          <a:p>
            <a:r>
              <a:rPr lang="en-US" altLang="zh-CN" dirty="0"/>
              <a:t>This SQL query </a:t>
            </a:r>
            <a:r>
              <a:rPr lang="en-US" altLang="zh-CN" b="1" dirty="0"/>
              <a:t>retrieves temperature and precipitation values</a:t>
            </a:r>
            <a:r>
              <a:rPr lang="en-US" altLang="zh-CN" dirty="0"/>
              <a:t> from a </a:t>
            </a:r>
            <a:r>
              <a:rPr lang="en-US" altLang="zh-CN" b="1" dirty="0"/>
              <a:t>raster dataset</a:t>
            </a:r>
            <a:r>
              <a:rPr lang="en-US" altLang="zh-CN" dirty="0"/>
              <a:t> at a </a:t>
            </a:r>
            <a:r>
              <a:rPr lang="en-US" altLang="zh-CN" b="1" dirty="0"/>
              <a:t>specific point location</a:t>
            </a:r>
            <a:r>
              <a:rPr lang="en-US" altLang="zh-CN" dirty="0"/>
              <a:t>, filtering the results for January and July.</a:t>
            </a:r>
            <a:endParaRPr lang="zh-CN" alt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33C6B0A-E9A1-AE5C-9656-F36E42AF7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837949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51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66C5-E432-C40A-C93F-BD2D573E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594"/>
          </a:xfrm>
        </p:spPr>
        <p:txBody>
          <a:bodyPr/>
          <a:lstStyle/>
          <a:p>
            <a:r>
              <a:rPr lang="en-US" altLang="zh-CN" dirty="0"/>
              <a:t>Create a point geometry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4B33-060A-2960-C92E-50DF5F2B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86814"/>
            <a:ext cx="11029615" cy="2015236"/>
          </a:xfrm>
        </p:spPr>
        <p:txBody>
          <a:bodyPr/>
          <a:lstStyle/>
          <a:p>
            <a:r>
              <a:rPr lang="en-US" altLang="zh-CN" dirty="0" err="1">
                <a:solidFill>
                  <a:srgbClr val="00B0F0"/>
                </a:solidFill>
              </a:rPr>
              <a:t>ST_SetSRID</a:t>
            </a:r>
            <a:r>
              <a:rPr lang="en-US" altLang="zh-CN" dirty="0">
                <a:solidFill>
                  <a:srgbClr val="00B0F0"/>
                </a:solidFill>
              </a:rPr>
              <a:t>(, 4326) AS pt</a:t>
            </a:r>
          </a:p>
          <a:p>
            <a:endParaRPr lang="en-US" altLang="zh-CN" dirty="0"/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ST_Point(8.55, 47.36667) → Creates a point geometry at latitude 47.36667 and longitude 8.55.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 err="1"/>
              <a:t>ST_SetSRID</a:t>
            </a:r>
            <a:r>
              <a:rPr lang="en-US" altLang="zh-CN" dirty="0"/>
              <a:t>(..., 4326) → Assigns the SRID 4326 (WGS 84) to the point to ensure proper spatial reference.</a:t>
            </a:r>
          </a:p>
        </p:txBody>
      </p:sp>
    </p:spTree>
    <p:extLst>
      <p:ext uri="{BB962C8B-B14F-4D97-AF65-F5344CB8AC3E}">
        <p14:creationId xmlns:p14="http://schemas.microsoft.com/office/powerpoint/2010/main" val="26086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5483-266F-3FD6-24C0-BDD42FB5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4994"/>
          </a:xfrm>
        </p:spPr>
        <p:txBody>
          <a:bodyPr/>
          <a:lstStyle/>
          <a:p>
            <a:r>
              <a:rPr lang="en-US" altLang="zh-CN" dirty="0"/>
              <a:t>QUERY TEMPERATURE AND PRECIPITATION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1F8F-38F6-4745-D191-6E5ECF2C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391" y="1409577"/>
            <a:ext cx="4454359" cy="11004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  <a:hlinkClick r:id="rId2"/>
              </a:rPr>
              <a:t>ST_Value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,  , pt) AS </a:t>
            </a:r>
            <a:r>
              <a:rPr lang="en-US" altLang="zh-CN" dirty="0" err="1">
                <a:solidFill>
                  <a:srgbClr val="00B0F0"/>
                </a:solidFill>
              </a:rPr>
              <a:t>temp_c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ST_Value(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,  , pt) AS </a:t>
            </a:r>
            <a:r>
              <a:rPr lang="en-US" altLang="zh-CN" dirty="0" err="1">
                <a:solidFill>
                  <a:srgbClr val="00B0F0"/>
                </a:solidFill>
              </a:rPr>
              <a:t>precip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0D3D8-EDFD-3535-0E4E-0DC700DDDB3F}"/>
              </a:ext>
            </a:extLst>
          </p:cNvPr>
          <p:cNvSpPr txBox="1"/>
          <p:nvPr/>
        </p:nvSpPr>
        <p:spPr>
          <a:xfrm>
            <a:off x="1695450" y="2782932"/>
            <a:ext cx="85471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ST_Value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1, pt):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Retrieves the temperature value from band 1 of the raster at the specified point.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first band stores temperature data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temp_c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ST_Value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2, pt):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Retrieves the precipitation value from band 2 of the raster at the same point.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band stores precipitation data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precip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DC66-B0AB-AD09-8C9D-56AE983C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944"/>
          </a:xfrm>
        </p:spPr>
        <p:txBody>
          <a:bodyPr/>
          <a:lstStyle/>
          <a:p>
            <a:r>
              <a:rPr lang="en-US" altLang="zh-CN" dirty="0"/>
              <a:t>FILTERING CONDITIONS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0420-1221-6C6F-82AA-6F7DD39D4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43" y="2753614"/>
            <a:ext cx="11029615" cy="2389886"/>
          </a:xfrm>
        </p:spPr>
        <p:txBody>
          <a:bodyPr>
            <a:normAutofit/>
          </a:bodyPr>
          <a:lstStyle/>
          <a:p>
            <a:r>
              <a:rPr lang="en-US" altLang="zh-CN" dirty="0"/>
              <a:t>ON (month IN (1,7) AND </a:t>
            </a:r>
            <a:r>
              <a:rPr lang="en-US" altLang="zh-CN" dirty="0" err="1"/>
              <a:t>ST_Intersects</a:t>
            </a:r>
            <a:r>
              <a:rPr lang="en-US" altLang="zh-CN" dirty="0"/>
              <a:t>(</a:t>
            </a:r>
            <a:r>
              <a:rPr lang="en-US" altLang="zh-CN" dirty="0" err="1"/>
              <a:t>rast</a:t>
            </a:r>
            <a:r>
              <a:rPr lang="en-US" altLang="zh-CN" dirty="0"/>
              <a:t>, pt))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sz="1800" dirty="0"/>
              <a:t>month IN (1,7):</a:t>
            </a:r>
          </a:p>
          <a:p>
            <a:pPr marL="936900" lvl="2" indent="-342900">
              <a:buFont typeface="+mj-lt"/>
              <a:buAutoNum type="alphaLcParenR"/>
            </a:pPr>
            <a:r>
              <a:rPr lang="en-US" altLang="zh-CN" sz="1800" dirty="0"/>
              <a:t>Selects only data for January and July.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sz="1800" dirty="0" err="1"/>
              <a:t>ST_Intersects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rast</a:t>
            </a:r>
            <a:r>
              <a:rPr lang="en-US" altLang="zh-CN" sz="1800" dirty="0"/>
              <a:t>, pt):</a:t>
            </a:r>
          </a:p>
          <a:p>
            <a:pPr marL="936900" lvl="2" indent="-342900">
              <a:buFont typeface="+mj-lt"/>
              <a:buAutoNum type="alphaLcParenR"/>
            </a:pPr>
            <a:r>
              <a:rPr lang="en-US" altLang="zh-CN" sz="1800" dirty="0"/>
              <a:t>Ensures that the raster tile contains the point before trying to extract values.</a:t>
            </a:r>
            <a:endParaRPr lang="zh-CN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86C08-2538-1602-6357-EC17D207254A}"/>
              </a:ext>
            </a:extLst>
          </p:cNvPr>
          <p:cNvSpPr txBox="1"/>
          <p:nvPr/>
        </p:nvSpPr>
        <p:spPr>
          <a:xfrm>
            <a:off x="2194093" y="17076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ON (      AND     )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ORDER BY month;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E6EAF-59B5-9816-0386-6F803A550A1A}"/>
              </a:ext>
            </a:extLst>
          </p:cNvPr>
          <p:cNvSpPr txBox="1"/>
          <p:nvPr/>
        </p:nvSpPr>
        <p:spPr>
          <a:xfrm>
            <a:off x="2101850" y="5359400"/>
            <a:ext cx="730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Now, please check the temperature and precipitation for Worcester, and Los Angelas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66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67CD1-4D86-4FC7-DF90-9D578495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DAC422D-8D56-B756-D7F5-D31D4BD7A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F34068-E1E0-AEB5-C63D-451890481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EE33B1-F378-E50A-DDD8-96B86AA2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151A4A-8764-9D31-AD6C-D5DAF24E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80BB225-00D0-5BF2-4510-74E9A82D5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371D6E-F9F2-9E14-2883-DE36632ED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3F3438-5D1C-EE76-7B95-495016186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60CF1-8217-EDDC-07B6-D5C7CCD0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355185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raster and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2FB35C-A56A-F5C1-A16C-E97D8B81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20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6094-6E14-2D53-FE65-4E6DC659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944"/>
          </a:xfrm>
        </p:spPr>
        <p:txBody>
          <a:bodyPr/>
          <a:lstStyle/>
          <a:p>
            <a:r>
              <a:rPr lang="en-US" altLang="zh-CN" dirty="0"/>
              <a:t>Raster and geometry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0242-6287-AC4C-64F9-BDD474110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91564"/>
            <a:ext cx="11029615" cy="1024636"/>
          </a:xfrm>
        </p:spPr>
        <p:txBody>
          <a:bodyPr/>
          <a:lstStyle/>
          <a:p>
            <a:r>
              <a:rPr lang="en-US" altLang="zh-CN" dirty="0"/>
              <a:t>This query </a:t>
            </a:r>
            <a:r>
              <a:rPr lang="en-US" altLang="zh-CN" b="1" dirty="0"/>
              <a:t>extracts raster values</a:t>
            </a:r>
            <a:r>
              <a:rPr lang="en-US" altLang="zh-CN" dirty="0"/>
              <a:t>, </a:t>
            </a:r>
            <a:r>
              <a:rPr lang="en-US" altLang="zh-CN" b="1" dirty="0"/>
              <a:t>clips</a:t>
            </a:r>
            <a:r>
              <a:rPr lang="en-US" altLang="zh-CN" dirty="0"/>
              <a:t> them based on a buffered point, </a:t>
            </a:r>
            <a:r>
              <a:rPr lang="en-US" altLang="zh-CN" b="1" dirty="0"/>
              <a:t>groups them</a:t>
            </a:r>
            <a:r>
              <a:rPr lang="en-US" altLang="zh-CN" dirty="0"/>
              <a:t>, and </a:t>
            </a:r>
            <a:r>
              <a:rPr lang="en-US" altLang="zh-CN" b="1" dirty="0"/>
              <a:t>merges geometries</a:t>
            </a:r>
            <a:r>
              <a:rPr lang="en-US" altLang="zh-CN" dirty="0"/>
              <a:t> based on the raster values.</a:t>
            </a:r>
            <a:endParaRPr lang="zh-CN" alt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34ACF0-3138-0815-9CBD-CB2A08D72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122097"/>
              </p:ext>
            </p:extLst>
          </p:nvPr>
        </p:nvGraphicFramePr>
        <p:xfrm>
          <a:off x="2031998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392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76FB-9496-DF56-74DC-98C6CE39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</p:spPr>
        <p:txBody>
          <a:bodyPr/>
          <a:lstStyle/>
          <a:p>
            <a:r>
              <a:rPr lang="en-US" altLang="zh-CN" dirty="0"/>
              <a:t>CREATE A BUFFER AREA AROUND A POINT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0A5D-9B98-9371-B96D-B3FEE0C8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36014"/>
            <a:ext cx="11029615" cy="18818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ST_Buffer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</a:rPr>
              <a:t>ST_GeomFromText</a:t>
            </a:r>
            <a:r>
              <a:rPr lang="en-US" altLang="zh-CN" dirty="0">
                <a:solidFill>
                  <a:srgbClr val="00B0F0"/>
                </a:solidFill>
              </a:rPr>
              <a:t>('POINT(444205 2438785)', 26904), 100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geom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F3DB5-F286-FF7D-A90F-AB958A4AC504}"/>
              </a:ext>
            </a:extLst>
          </p:cNvPr>
          <p:cNvSpPr txBox="1"/>
          <p:nvPr/>
        </p:nvSpPr>
        <p:spPr>
          <a:xfrm>
            <a:off x="1162050" y="3663950"/>
            <a:ext cx="9613900" cy="146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ST_GeomFromText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('POINT(444205 2438785)', 26904): Creates a point geometry at coordinates (444205, 2438785) using SRID 26904 (UTM Zone 4).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ST_Buffer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(..., 100): Generates a 100-meter buffer around the point.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Alias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buf.geom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The result is a circular geometry centered at the point.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5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3B2F-E082-C53D-1A73-4040F58C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62583"/>
            <a:ext cx="11029616" cy="618644"/>
          </a:xfrm>
        </p:spPr>
        <p:txBody>
          <a:bodyPr/>
          <a:lstStyle/>
          <a:p>
            <a:r>
              <a:rPr lang="en-US" altLang="zh-CN" dirty="0"/>
              <a:t>Clip &amp; Extract Raster Values Within the Buffer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F3A3-81AF-2A52-4E4C-29B09E8C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77190"/>
            <a:ext cx="11029615" cy="17374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ST_Intersection</a:t>
            </a:r>
            <a:r>
              <a:rPr lang="en-US" altLang="zh-CN" dirty="0">
                <a:solidFill>
                  <a:srgbClr val="00B0F0"/>
                </a:solidFill>
              </a:rPr>
              <a:t>(  </a:t>
            </a:r>
            <a:r>
              <a:rPr lang="en-US" altLang="zh-CN" dirty="0" err="1">
                <a:solidFill>
                  <a:srgbClr val="00B0F0"/>
                </a:solidFill>
              </a:rPr>
              <a:t>ST_Clip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ST_Envelope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buf.geom</a:t>
            </a:r>
            <a:r>
              <a:rPr lang="en-US" altLang="zh-CN" dirty="0">
                <a:solidFill>
                  <a:srgbClr val="00B0F0"/>
                </a:solidFill>
              </a:rPr>
              <a:t>)), 1, </a:t>
            </a:r>
            <a:r>
              <a:rPr lang="en-US" altLang="zh-CN" dirty="0" err="1">
                <a:solidFill>
                  <a:srgbClr val="00B0F0"/>
                </a:solidFill>
              </a:rPr>
              <a:t>buf.geom</a:t>
            </a:r>
            <a:r>
              <a:rPr lang="en-US" altLang="zh-CN" dirty="0">
                <a:solidFill>
                  <a:srgbClr val="00B0F0"/>
                </a:solidFill>
              </a:rPr>
              <a:t> ) AS </a:t>
            </a:r>
            <a:r>
              <a:rPr lang="en-US" altLang="zh-CN" dirty="0" err="1">
                <a:solidFill>
                  <a:srgbClr val="00B0F0"/>
                </a:solidFill>
              </a:rPr>
              <a:t>gval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ch10.kauai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INNER JOIN (  ) AS </a:t>
            </a:r>
            <a:r>
              <a:rPr lang="en-US" altLang="zh-CN" dirty="0" err="1">
                <a:solidFill>
                  <a:srgbClr val="00B0F0"/>
                </a:solidFill>
              </a:rPr>
              <a:t>buf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ON </a:t>
            </a:r>
            <a:r>
              <a:rPr lang="en-US" altLang="zh-CN" dirty="0" err="1">
                <a:solidFill>
                  <a:srgbClr val="00B0F0"/>
                </a:solidFill>
              </a:rPr>
              <a:t>ST_Intersects</a:t>
            </a:r>
            <a:r>
              <a:rPr lang="en-US" altLang="zh-CN" dirty="0">
                <a:solidFill>
                  <a:srgbClr val="00B0F0"/>
                </a:solidFill>
              </a:rPr>
              <a:t>(  ,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8D7E7-C5C9-F7F7-9C45-F13CDCC9B6E9}"/>
              </a:ext>
            </a:extLst>
          </p:cNvPr>
          <p:cNvSpPr txBox="1"/>
          <p:nvPr/>
        </p:nvSpPr>
        <p:spPr>
          <a:xfrm>
            <a:off x="1365250" y="3092450"/>
            <a:ext cx="10172700" cy="332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ST_Intersects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buf.geom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Filters raster tiles from ch10.kauai that intersect the buffered area.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ST_Clip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ST_Envelope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buf.geom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)):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Clips the raster to the bounding box of the buffer (not the exact shape, just its rectangle).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ST_Intersection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(..., 1,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buf.geom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Extracts raster values where the clipped raster intersects the buffered geometry.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specifies band 1 of the raster.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Alias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→ The integer value of the raster pixel.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→ The geometry corresponding to the raster pixel.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75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08D-4C99-5295-BA29-51C5AD5A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944"/>
          </a:xfrm>
        </p:spPr>
        <p:txBody>
          <a:bodyPr/>
          <a:lstStyle/>
          <a:p>
            <a:r>
              <a:rPr lang="en-US" altLang="zh-CN" dirty="0"/>
              <a:t>Group by Raster Value and Merge Geometries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B252-CFD0-E491-D3A2-315C19D3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292" y="1515364"/>
            <a:ext cx="8143707" cy="17993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CAST((</a:t>
            </a:r>
            <a:r>
              <a:rPr lang="en-US" altLang="zh-CN" dirty="0" err="1">
                <a:solidFill>
                  <a:srgbClr val="00B0F0"/>
                </a:solidFill>
              </a:rPr>
              <a:t>gval</a:t>
            </a:r>
            <a:r>
              <a:rPr lang="en-US" altLang="zh-CN" dirty="0">
                <a:solidFill>
                  <a:srgbClr val="00B0F0"/>
                </a:solidFill>
              </a:rPr>
              <a:t>).</a:t>
            </a:r>
            <a:r>
              <a:rPr lang="en-US" altLang="zh-CN" dirty="0" err="1">
                <a:solidFill>
                  <a:srgbClr val="00B0F0"/>
                </a:solidFill>
              </a:rPr>
              <a:t>val</a:t>
            </a:r>
            <a:r>
              <a:rPr lang="en-US" altLang="zh-CN" dirty="0">
                <a:solidFill>
                  <a:srgbClr val="00B0F0"/>
                </a:solidFill>
              </a:rPr>
              <a:t> AS integer) AS </a:t>
            </a:r>
            <a:r>
              <a:rPr lang="en-US" altLang="zh-CN" dirty="0" err="1">
                <a:solidFill>
                  <a:srgbClr val="00B0F0"/>
                </a:solidFill>
              </a:rPr>
              <a:t>val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ST_Union</a:t>
            </a:r>
            <a:r>
              <a:rPr lang="en-US" altLang="zh-CN" dirty="0">
                <a:solidFill>
                  <a:srgbClr val="00B0F0"/>
                </a:solidFill>
              </a:rPr>
              <a:t>((</a:t>
            </a:r>
            <a:r>
              <a:rPr lang="en-US" altLang="zh-CN" dirty="0" err="1">
                <a:solidFill>
                  <a:srgbClr val="00B0F0"/>
                </a:solidFill>
              </a:rPr>
              <a:t>gval</a:t>
            </a:r>
            <a:r>
              <a:rPr lang="en-US" altLang="zh-CN" dirty="0">
                <a:solidFill>
                  <a:srgbClr val="00B0F0"/>
                </a:solidFill>
              </a:rPr>
              <a:t>).</a:t>
            </a:r>
            <a:r>
              <a:rPr lang="en-US" altLang="zh-CN" dirty="0" err="1">
                <a:solidFill>
                  <a:srgbClr val="00B0F0"/>
                </a:solidFill>
              </a:rPr>
              <a:t>geom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geom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() As foo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GROUP BY (</a:t>
            </a:r>
            <a:r>
              <a:rPr lang="en-US" altLang="zh-CN" dirty="0" err="1">
                <a:solidFill>
                  <a:srgbClr val="00B0F0"/>
                </a:solidFill>
              </a:rPr>
              <a:t>gval</a:t>
            </a:r>
            <a:r>
              <a:rPr lang="en-US" altLang="zh-CN" dirty="0">
                <a:solidFill>
                  <a:srgbClr val="00B0F0"/>
                </a:solidFill>
              </a:rPr>
              <a:t>).</a:t>
            </a:r>
            <a:r>
              <a:rPr lang="en-US" altLang="zh-CN" dirty="0" err="1">
                <a:solidFill>
                  <a:srgbClr val="00B0F0"/>
                </a:solidFill>
              </a:rPr>
              <a:t>val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ORDER BY (</a:t>
            </a:r>
            <a:r>
              <a:rPr lang="en-US" altLang="zh-CN" dirty="0" err="1">
                <a:solidFill>
                  <a:srgbClr val="00B0F0"/>
                </a:solidFill>
              </a:rPr>
              <a:t>gval</a:t>
            </a:r>
            <a:r>
              <a:rPr lang="en-US" altLang="zh-CN" dirty="0">
                <a:solidFill>
                  <a:srgbClr val="00B0F0"/>
                </a:solidFill>
              </a:rPr>
              <a:t>).</a:t>
            </a:r>
            <a:r>
              <a:rPr lang="en-US" altLang="zh-CN" dirty="0" err="1">
                <a:solidFill>
                  <a:srgbClr val="00B0F0"/>
                </a:solidFill>
              </a:rPr>
              <a:t>val</a:t>
            </a:r>
            <a:r>
              <a:rPr lang="en-US" altLang="zh-CN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DD580-0803-57E8-4339-D75C5379F020}"/>
              </a:ext>
            </a:extLst>
          </p:cNvPr>
          <p:cNvSpPr txBox="1"/>
          <p:nvPr/>
        </p:nvSpPr>
        <p:spPr>
          <a:xfrm>
            <a:off x="1682750" y="3429001"/>
            <a:ext cx="7683500" cy="232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CAST((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integer) AS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Converts raster values into integers for grouping.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ST_Union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AS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geom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Merges geometries of raster pixels that have the same value.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BY 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Groups pixels by their raster value.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 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Sorts the results in ascending order of raster values.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76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8607-3E25-9CF0-BB0A-831A78AB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0544"/>
          </a:xfrm>
        </p:spPr>
        <p:txBody>
          <a:bodyPr/>
          <a:lstStyle/>
          <a:p>
            <a:r>
              <a:rPr lang="en-US" altLang="zh-CN" dirty="0"/>
              <a:t>Final output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F85D6-5613-8813-2EE5-73A3D340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0674" y="1539770"/>
            <a:ext cx="5267539" cy="4435470"/>
          </a:xfrm>
        </p:spPr>
      </p:pic>
    </p:spTree>
    <p:extLst>
      <p:ext uri="{BB962C8B-B14F-4D97-AF65-F5344CB8AC3E}">
        <p14:creationId xmlns:p14="http://schemas.microsoft.com/office/powerpoint/2010/main" val="123347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with band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3406-6A9E-E7CF-CC55-E07C6460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76" y="6640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 – working with bands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D265D-A19E-8C82-94D5-C5E50C90F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00222"/>
            <a:ext cx="11113984" cy="442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Consolidation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Singleband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singleband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covering the same area can be combined into a multiband raster for better efficiency and usability.</a:t>
            </a:r>
          </a:p>
          <a:p>
            <a:pPr marR="0" lvl="0" fontAlgn="base">
              <a:tabLst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tabLst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CMYK Color Space: Storing each band separately in a CMYK image is inefficient; combining them into one multiband raster is preferred.</a:t>
            </a:r>
          </a:p>
          <a:p>
            <a:pPr marR="0" lvl="0" fontAlgn="base">
              <a:tabLst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tabLst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Multiband Raster Assembly:</a:t>
            </a:r>
          </a:p>
          <a:p>
            <a:pPr lvl="1" fontAlgn="base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Alignment: 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have identical cell size and skew.</a:t>
            </a:r>
          </a:p>
          <a:p>
            <a:pPr lvl="1" fontAlgn="base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Dimensions: Each raster must have the same height and width, ensuring the same number of pixels.</a:t>
            </a:r>
          </a:p>
          <a:p>
            <a:pPr lvl="1" fontAlgn="base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Spatial Reference: The pixel scale and size must match, and 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cover the same georeferenced area with the same upper-left coordinate.</a:t>
            </a:r>
          </a:p>
          <a:p>
            <a:pPr lvl="1" fontAlgn="base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tabLst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Climate Data: A practical example involves combining precipitation and temperature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two-band raster.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DE6F-2086-5E93-4BF7-33D147E2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344"/>
          </a:xfrm>
        </p:spPr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27236A-CE98-6765-EA39-E3F45B8C2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205043"/>
              </p:ext>
            </p:extLst>
          </p:nvPr>
        </p:nvGraphicFramePr>
        <p:xfrm>
          <a:off x="2144712" y="2070100"/>
          <a:ext cx="8726488" cy="317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92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973C-0C90-7CED-CC89-D92F5108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6744"/>
          </a:xfrm>
        </p:spPr>
        <p:txBody>
          <a:bodyPr/>
          <a:lstStyle/>
          <a:p>
            <a:r>
              <a:rPr lang="en-US" altLang="zh-CN" dirty="0"/>
              <a:t>Create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9417-DE99-9965-F119-4C01F632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7007"/>
            <a:ext cx="4035258" cy="21474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Create table: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ch10.tmean_prec 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rid serial primary key,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);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AD17FD-CE85-58DC-D8B7-0D5C789C4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49734"/>
              </p:ext>
            </p:extLst>
          </p:nvPr>
        </p:nvGraphicFramePr>
        <p:xfrm>
          <a:off x="6318250" y="2110471"/>
          <a:ext cx="4387850" cy="189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550">
                  <a:extLst>
                    <a:ext uri="{9D8B030D-6E8A-4147-A177-3AD203B41FA5}">
                      <a16:colId xmlns:a16="http://schemas.microsoft.com/office/drawing/2014/main" val="2911190759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351412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060180"/>
                  </a:ext>
                </a:extLst>
              </a:tr>
              <a:tr h="4144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raster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1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filename_tmean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filename_prec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7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smallint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0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96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8CCB-57EB-6AA4-6D24-C5434B8F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altLang="zh-CN" dirty="0"/>
              <a:t>ADD BAND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A70E-D91F-07F9-4B77-5DAAA9BB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13764"/>
            <a:ext cx="11029615" cy="1024636"/>
          </a:xfrm>
        </p:spPr>
        <p:txBody>
          <a:bodyPr/>
          <a:lstStyle/>
          <a:p>
            <a:r>
              <a:rPr lang="en-US" altLang="zh-CN" b="1" dirty="0" err="1"/>
              <a:t>ST_AddBand</a:t>
            </a:r>
            <a:r>
              <a:rPr lang="en-US" altLang="zh-CN" b="1" dirty="0"/>
              <a:t> </a:t>
            </a:r>
            <a:r>
              <a:rPr lang="en-US" altLang="zh-CN" dirty="0"/>
              <a:t>is a </a:t>
            </a:r>
            <a:r>
              <a:rPr lang="en-US" altLang="zh-CN" dirty="0" err="1"/>
              <a:t>PostGIS</a:t>
            </a:r>
            <a:r>
              <a:rPr lang="en-US" altLang="zh-CN" dirty="0"/>
              <a:t> Raster function used to add new bands to an existing raster. It allows you to insert additional bands into a raster, which is useful when dealing with multiband raster operations.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BF832-7035-61AF-8B8C-4F4B4283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687637"/>
            <a:ext cx="109156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7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2361-3FC5-8CA2-B7D4-C8DC85B7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altLang="zh-CN" dirty="0"/>
              <a:t>ADD BAND &amp; Select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BCEA-D7E8-E504-3D16-5BFE0327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42" y="1407414"/>
            <a:ext cx="11029615" cy="17929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t.filename</a:t>
            </a:r>
            <a:r>
              <a:rPr lang="en-US" altLang="zh-CN" dirty="0">
                <a:solidFill>
                  <a:srgbClr val="00B0F0"/>
                </a:solidFill>
              </a:rPr>
              <a:t> As filename_tmean, </a:t>
            </a:r>
            <a:r>
              <a:rPr lang="en-US" altLang="zh-CN" dirty="0" err="1">
                <a:solidFill>
                  <a:srgbClr val="00B0F0"/>
                </a:solidFill>
              </a:rPr>
              <a:t>p.filename</a:t>
            </a:r>
            <a:r>
              <a:rPr lang="en-US" altLang="zh-CN" dirty="0">
                <a:solidFill>
                  <a:srgbClr val="00B0F0"/>
                </a:solidFill>
              </a:rPr>
              <a:t> As filename_prec, </a:t>
            </a:r>
            <a:r>
              <a:rPr lang="en-US" altLang="zh-CN" dirty="0" err="1">
                <a:solidFill>
                  <a:srgbClr val="00B0F0"/>
                </a:solidFill>
              </a:rPr>
              <a:t>t.month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ch10.tmean As t INNER JOIN ch10.prec As p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17457-FB4C-9EC3-5A82-4ECD2C11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135062"/>
            <a:ext cx="41148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0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9883-1193-0B15-C7C0-43435E15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altLang="zh-CN" dirty="0"/>
              <a:t>Condition of add band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32F7-4955-99FD-BF0B-38A4F4C6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400" y="3991456"/>
            <a:ext cx="4013199" cy="567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ON </a:t>
            </a:r>
            <a:r>
              <a:rPr lang="en-US" altLang="zh-CN" dirty="0">
                <a:solidFill>
                  <a:schemeClr val="tx1"/>
                </a:solidFill>
              </a:rPr>
              <a:t>condition 1</a:t>
            </a:r>
            <a:r>
              <a:rPr lang="en-US" altLang="zh-CN" dirty="0">
                <a:solidFill>
                  <a:srgbClr val="00B0F0"/>
                </a:solidFill>
              </a:rPr>
              <a:t>     AND    </a:t>
            </a:r>
            <a:r>
              <a:rPr lang="en-US" altLang="zh-CN" dirty="0">
                <a:solidFill>
                  <a:schemeClr val="tx1"/>
                </a:solidFill>
              </a:rPr>
              <a:t>condition 2</a:t>
            </a:r>
            <a:r>
              <a:rPr lang="en-US" altLang="zh-CN" dirty="0">
                <a:solidFill>
                  <a:srgbClr val="00B0F0"/>
                </a:solidFill>
              </a:rPr>
              <a:t> 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FB4DF-3DE9-B008-B610-EB518FF43552}"/>
              </a:ext>
            </a:extLst>
          </p:cNvPr>
          <p:cNvSpPr txBox="1"/>
          <p:nvPr/>
        </p:nvSpPr>
        <p:spPr>
          <a:xfrm>
            <a:off x="623971" y="1627428"/>
            <a:ext cx="10944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Two condition:</a:t>
            </a:r>
          </a:p>
          <a:p>
            <a:endParaRPr lang="en-US" altLang="zh-CN" sz="2400" dirty="0"/>
          </a:p>
          <a:p>
            <a:r>
              <a:rPr lang="en-US" altLang="zh-CN" sz="2400" dirty="0"/>
              <a:t>1. Save spatial coverage: the raster should have same spatial coverage</a:t>
            </a:r>
          </a:p>
          <a:p>
            <a:endParaRPr lang="en-US" altLang="zh-CN" sz="2400" dirty="0"/>
          </a:p>
          <a:p>
            <a:r>
              <a:rPr lang="en-US" altLang="zh-CN" sz="2400" dirty="0"/>
              <a:t>2. Same month: we merge the raster that belongs to the same month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740961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14608</TotalTime>
  <Words>1123</Words>
  <Application>Microsoft Office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Lucida Grande</vt:lpstr>
      <vt:lpstr>Aptos</vt:lpstr>
      <vt:lpstr>Arial</vt:lpstr>
      <vt:lpstr>Calibri</vt:lpstr>
      <vt:lpstr>Times New Roman</vt:lpstr>
      <vt:lpstr>Wingdings 2</vt:lpstr>
      <vt:lpstr>DividendVTI</vt:lpstr>
      <vt:lpstr>WEEK 10 Raster Part02</vt:lpstr>
      <vt:lpstr>WEEK 10    lecture session</vt:lpstr>
      <vt:lpstr>10.1  working with band</vt:lpstr>
      <vt:lpstr>Introduction – working with bands</vt:lpstr>
      <vt:lpstr>workflow</vt:lpstr>
      <vt:lpstr>Create table</vt:lpstr>
      <vt:lpstr>ADD BAND</vt:lpstr>
      <vt:lpstr>ADD BAND &amp; Select data</vt:lpstr>
      <vt:lpstr>Condition of add band</vt:lpstr>
      <vt:lpstr>Add index</vt:lpstr>
      <vt:lpstr>ADD INDEX</vt:lpstr>
      <vt:lpstr>ADD INDEX</vt:lpstr>
      <vt:lpstr>10.2  Raster statistics</vt:lpstr>
      <vt:lpstr>Raster statistics</vt:lpstr>
      <vt:lpstr>Create a point geometry</vt:lpstr>
      <vt:lpstr>QUERY TEMPERATURE AND PRECIPITATION</vt:lpstr>
      <vt:lpstr>FILTERING CONDITIONS</vt:lpstr>
      <vt:lpstr>10.2  raster and geometry</vt:lpstr>
      <vt:lpstr>Raster and geometry</vt:lpstr>
      <vt:lpstr>CREATE A BUFFER AREA AROUND A POINT</vt:lpstr>
      <vt:lpstr>Clip &amp; Extract Raster Values Within the Buffer</vt:lpstr>
      <vt:lpstr>Group by Raster Value and Merge Geometries</vt:lpstr>
      <vt:lpstr>Final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103</cp:revision>
  <dcterms:created xsi:type="dcterms:W3CDTF">2024-12-11T19:51:45Z</dcterms:created>
  <dcterms:modified xsi:type="dcterms:W3CDTF">2025-03-18T18:04:16Z</dcterms:modified>
</cp:coreProperties>
</file>