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0FEBD3-9DA4-48F2-BCC0-D9D5FF968D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descriptive statistics_busan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329477-B724-469C-9CBC-53B3339448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2023. 1. 24. 오후 4시 48분 53초 GMT+9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체류시간 비교" id="10" name="slide10">
            <a:extLst>
              <a:ext uri="{FF2B5EF4-FFF2-40B4-BE49-F238E27FC236}">
                <a16:creationId xmlns:a16="http://schemas.microsoft.com/office/drawing/2014/main" id="{1EBBA26C-978C-45E3-A92A-3ECDF0BE56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65" y="0"/>
            <a:ext cx="412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숙박방문비율" id="11" name="slide11">
            <a:extLst>
              <a:ext uri="{FF2B5EF4-FFF2-40B4-BE49-F238E27FC236}">
                <a16:creationId xmlns:a16="http://schemas.microsoft.com/office/drawing/2014/main" id="{B3253A33-6872-49BC-AB92-6BCFF162E1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40" y="0"/>
            <a:ext cx="4063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기초지자체별방문자수" id="2" name="slide2">
            <a:extLst>
              <a:ext uri="{FF2B5EF4-FFF2-40B4-BE49-F238E27FC236}">
                <a16:creationId xmlns:a16="http://schemas.microsoft.com/office/drawing/2014/main" id="{0FF83D7E-C184-4B1B-835D-19047C0D3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63" y="0"/>
            <a:ext cx="1252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광역지자체방문자수" id="3" name="slide3">
            <a:extLst>
              <a:ext uri="{FF2B5EF4-FFF2-40B4-BE49-F238E27FC236}">
                <a16:creationId xmlns:a16="http://schemas.microsoft.com/office/drawing/2014/main" id="{CEB22A82-0190-4C09-B48E-2FF526AFC6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65" y="0"/>
            <a:ext cx="1172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유입인구 비율" id="4" name="slide4">
            <a:extLst>
              <a:ext uri="{FF2B5EF4-FFF2-40B4-BE49-F238E27FC236}">
                <a16:creationId xmlns:a16="http://schemas.microsoft.com/office/drawing/2014/main" id="{40421A23-1FF1-4681-9C65-ECD9FF3170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833437"/>
            <a:ext cx="27813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체류유형" id="5" name="slide5">
            <a:extLst>
              <a:ext uri="{FF2B5EF4-FFF2-40B4-BE49-F238E27FC236}">
                <a16:creationId xmlns:a16="http://schemas.microsoft.com/office/drawing/2014/main" id="{0A1A0C6E-DE95-4505-B2E1-ED4769DFB2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823912"/>
            <a:ext cx="81534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체류시간 숙박일수 관계" id="6" name="slide6">
            <a:extLst>
              <a:ext uri="{FF2B5EF4-FFF2-40B4-BE49-F238E27FC236}">
                <a16:creationId xmlns:a16="http://schemas.microsoft.com/office/drawing/2014/main" id="{06B582A8-3AED-4120-ACA1-5D8A967E0D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34" y="0"/>
            <a:ext cx="702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네비게이션 비율" id="7" name="slide7">
            <a:extLst>
              <a:ext uri="{FF2B5EF4-FFF2-40B4-BE49-F238E27FC236}">
                <a16:creationId xmlns:a16="http://schemas.microsoft.com/office/drawing/2014/main" id="{5679AB2F-699C-46F4-8034-1C98EA8F98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947737"/>
            <a:ext cx="81534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네비게이션 검색건수" id="8" name="slide8">
            <a:extLst>
              <a:ext uri="{FF2B5EF4-FFF2-40B4-BE49-F238E27FC236}">
                <a16:creationId xmlns:a16="http://schemas.microsoft.com/office/drawing/2014/main" id="{3C938A5E-599F-4ADF-A250-7BFCCB8875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0"/>
            <a:ext cx="2848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관광소비내역" id="9" name="slide9">
            <a:extLst>
              <a:ext uri="{FF2B5EF4-FFF2-40B4-BE49-F238E27FC236}">
                <a16:creationId xmlns:a16="http://schemas.microsoft.com/office/drawing/2014/main" id="{E380690C-B0FB-4930-9678-550A5022EE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76462"/>
            <a:ext cx="88392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2023-01-24T07:48:54Z</dcterms:created>
  <dcterms:modified xsi:type="dcterms:W3CDTF">2023-01-24T07:48:54Z</dcterms:modified>
</cp:coreProperties>
</file>