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0" r:id="rId6"/>
    <p:sldId id="264" r:id="rId7"/>
    <p:sldId id="258" r:id="rId8"/>
    <p:sldId id="259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se4j.googlecode.com/svn/trunk/demo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32549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”:[],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  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01752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Tomcat6/7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1142976" y="1643050"/>
            <a:ext cx="65008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SSE4J URL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SOURCE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DEMO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4"/>
              </a:rPr>
              <a:t>http://sse4j.googlecode.com/svn/trunk/demo/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DOC</a:t>
            </a:r>
            <a:r>
              <a:rPr lang="zh-CN" altLang="en-US" sz="2000" dirty="0" smtClean="0"/>
              <a:t>： </a:t>
            </a:r>
            <a:r>
              <a:rPr lang="en-US" sz="2000" dirty="0" smtClean="0">
                <a:hlinkClick r:id="rId4"/>
              </a:rPr>
              <a:t>http://sse4j.googlecode.com/svn/trunk/</a:t>
            </a:r>
            <a:r>
              <a:rPr lang="en-US" altLang="zh-CN" sz="2000" dirty="0" smtClean="0">
                <a:hlinkClick r:id="rId4"/>
              </a:rPr>
              <a:t>doc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互联网或移动互联网地图</a:t>
            </a: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服务的</a:t>
            </a: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服务端</a:t>
            </a: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技术框架</a:t>
            </a:r>
            <a:endParaRPr lang="zh-CN" altLang="en-US" sz="2000" dirty="0" smtClean="0">
              <a:solidFill>
                <a:srgbClr val="C00000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地理信息数据源构建的垂直搜索引擎应用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</a:t>
            </a: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在线地图服务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互联网或移动互联网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的服务端技术框架</a:t>
            </a: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7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）无线定位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2472</Words>
  <Application>Microsoft Office PowerPoint</Application>
  <PresentationFormat>全屏显示(4:3)</PresentationFormat>
  <Paragraphs>512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2011-09-02T06:44:37Z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