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3" r:id="rId6"/>
    <p:sldId id="260" r:id="rId7"/>
    <p:sldId id="264" r:id="rId8"/>
    <p:sldId id="258" r:id="rId9"/>
    <p:sldId id="259" r:id="rId10"/>
    <p:sldId id="261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4/8/2011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压缩以降低流量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  <a:cs typeface="Arial" pitchFamily="34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[x,y]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poiInfo</a:t>
            </a:r>
          </a:p>
          <a:p>
            <a:r>
              <a:rPr lang="zh-CN" altLang="en-US" sz="1600"/>
              <a:t>描述：根据</a:t>
            </a:r>
            <a:r>
              <a:rPr lang="en-US" altLang="zh-CN" sz="1600"/>
              <a:t>ID</a:t>
            </a:r>
            <a:r>
              <a:rPr lang="zh-CN" altLang="en-US" sz="1600"/>
              <a:t>号获取</a:t>
            </a:r>
            <a:r>
              <a:rPr lang="en-US" altLang="zh-CN" sz="1600"/>
              <a:t>POI</a:t>
            </a:r>
            <a:r>
              <a:rPr lang="zh-CN" altLang="en-US" sz="1600"/>
              <a:t>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&lt;geometryWKT&gt;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&lt;/geometryWKT--&gt;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注：详细参考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org.sse.ws.base.WSFilter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search</a:t>
            </a:r>
          </a:p>
          <a:p>
            <a:r>
              <a:rPr lang="zh-CN" altLang="en-US" sz="1600"/>
              <a:t>描述：根据关键字、范围等条件搜索</a:t>
            </a:r>
            <a:r>
              <a:rPr lang="en-US" altLang="zh-CN" sz="1600"/>
              <a:t>POI</a:t>
            </a:r>
            <a:r>
              <a:rPr lang="zh-CN" altLang="en-US" sz="1600"/>
              <a:t>、道路、行政区划等信息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[webPlan]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{“name”:“”,“state”:“”,“turn”:“”,“len”:,“cost”:,“vertexes”:““}]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plan</a:t>
            </a:r>
          </a:p>
          <a:p>
            <a:r>
              <a:rPr lang="zh-CN" altLang="en-US" sz="1600"/>
              <a:t>描述：根据起点、终点、途径点规划一条路径，返回路径详细信息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“segs”:[],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“len”:,  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webPlan</a:t>
            </a:r>
          </a:p>
          <a:p>
            <a:r>
              <a:rPr lang="zh-CN" altLang="en-US" sz="1600"/>
              <a:t>描述：根据起点、终点、途径点规划一条路径，返回路径描述信息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geocoding</a:t>
            </a:r>
          </a:p>
          <a:p>
            <a:r>
              <a:rPr lang="zh-CN" altLang="en-US" sz="1600"/>
              <a:t>描述：根据地址获取坐标信息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&lt;ws:reverseGeocoding&gt;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&lt;/ws:reverseGeocoding&gt;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“geoc”:”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reverseGeocoding</a:t>
            </a:r>
          </a:p>
          <a:p>
            <a:r>
              <a:rPr lang="zh-CN" altLang="en-US" sz="1600"/>
              <a:t>描述：根据经纬度获取地址信息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323088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\sse4j_out\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wsapp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目录下），文件夹重新命名为“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目录下数据为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Lucene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索引格式的数据，限于学习研究使用。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500174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开源工程地址：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SVN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地址：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欢迎有兴趣的技术人员加入进来，一起把</a:t>
            </a:r>
            <a:r>
              <a:rPr lang="en-US" altLang="zh-CN" sz="2000" dirty="0" smtClean="0"/>
              <a:t>sse4j</a:t>
            </a:r>
            <a:r>
              <a:rPr lang="zh-CN" altLang="en-US" sz="2000" dirty="0" smtClean="0"/>
              <a:t>做得更好。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sse4j</a:t>
            </a:r>
            <a:r>
              <a:rPr lang="zh-CN" altLang="en-US" sz="2000" dirty="0" smtClean="0"/>
              <a:t>需要做的工作非常多，比如：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）提供更为丰富的用户接口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接口等）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）完善路径规划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C00000"/>
                </a:solidFill>
              </a:rPr>
              <a:t>急需有资源的组织捐赠地址、公交测试数据来完成相关功能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）逐步研发工具集，以便处理数据、客户端地图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集成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针对在线地图服务的服务端技术实现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是针对地理信息数据源构建的垂直搜索引擎应用接口；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是基于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Java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Lucene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+ JTS Topology Suite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开源库设计的框架；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zh-CN" altLang="en-US" sz="2400" dirty="0" smtClean="0">
                <a:latin typeface="宋体" charset="-122"/>
                <a:ea typeface="宋体" charset="-122"/>
              </a:rPr>
              <a:t>规划的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latin typeface="宋体" charset="-122"/>
                <a:ea typeface="宋体" charset="-122"/>
              </a:rPr>
              <a:t>规划的SSE4J包含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1）SSE4J应用开发包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2）SSE4J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用户</a:t>
            </a:r>
            <a:r>
              <a:rPr lang="en-US" altLang="en-US" sz="2000" dirty="0" err="1" smtClean="0">
                <a:latin typeface="宋体" charset="-122"/>
                <a:ea typeface="宋体" charset="-122"/>
              </a:rPr>
              <a:t>接口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/Http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3）SSE4J工具集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支持中文分词检索</a:t>
            </a:r>
          </a:p>
          <a:p>
            <a:pPr>
              <a:buFontTx/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LBS WEB APP = 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SSE4J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接口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+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Openlayers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Modestmaps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web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some executable tools</a:t>
            </a: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2390</Words>
  <Application>Microsoft Office PowerPoint</Application>
  <PresentationFormat>全屏显示(4:3)</PresentationFormat>
  <Paragraphs>510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2011-04-08T04:04:22Z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