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se4j_dux@126.com" TargetMode="External"/><Relationship Id="rId4" Type="http://schemas.openxmlformats.org/officeDocument/2006/relationships/hyperlink" Target="mailto:charmdx@126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44005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286256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&lt;ws:poiInfo&gt;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&lt;/ws:poiInfo&gt;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联系方式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4"/>
              </a:rPr>
              <a:t>charmdx@126.com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hlinkClick r:id="rId5"/>
              </a:rPr>
              <a:t>sse4j_dux@126.com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sse4j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2359</Words>
  <Application>Microsoft Office PowerPoint</Application>
  <PresentationFormat>全屏显示(4:3)</PresentationFormat>
  <Paragraphs>502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2011-03-24T06:56:20Z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