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9/2/2011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se4j.googlecode.com/svn/trunk/demo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79010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smtClean="0">
                <a:latin typeface="宋体" charset="-122"/>
              </a:rPr>
              <a:t>Http</a:t>
            </a:r>
            <a:r>
              <a:rPr lang="zh-CN" altLang="en-US" sz="1600" dirty="0" smtClean="0">
                <a:latin typeface="宋体" charset="-122"/>
              </a:rPr>
              <a:t> </a:t>
            </a:r>
            <a:r>
              <a:rPr lang="en-US" altLang="zh-CN" sz="1600" dirty="0" smtClean="0">
                <a:latin typeface="宋体" charset="-122"/>
              </a:rPr>
              <a:t>Post</a:t>
            </a:r>
            <a:r>
              <a:rPr lang="zh-CN" altLang="en-US" sz="1600" dirty="0" smtClean="0">
                <a:latin typeface="宋体" charset="-122"/>
              </a:rPr>
              <a:t>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除外）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1600" dirty="0" smtClean="0">
                <a:latin typeface="宋体" charset="-122"/>
              </a:rPr>
              <a:t>保持与</a:t>
            </a: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接口输入输出结构的一致</a:t>
            </a:r>
            <a:endParaRPr lang="en-US" altLang="zh-CN" sz="1600" dirty="0" smtClean="0">
              <a:latin typeface="宋体" charset="-122"/>
            </a:endParaRP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1600" dirty="0" err="1" smtClean="0">
                <a:latin typeface="宋体" charset="-122"/>
              </a:rPr>
              <a:t>Gzip</a:t>
            </a:r>
            <a:r>
              <a:rPr lang="zh-CN" altLang="en-US" sz="1600" dirty="0" smtClean="0">
                <a:latin typeface="宋体" charset="-122"/>
              </a:rPr>
              <a:t>压缩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热点地图接口（</a:t>
            </a:r>
            <a:r>
              <a:rPr lang="en-US" altLang="zh-CN" sz="1600" dirty="0" err="1" smtClean="0">
                <a:latin typeface="宋体" charset="-122"/>
              </a:rPr>
              <a:t>HotTile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786322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571744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华文新魏" pitchFamily="2" charset="-122"/>
                          <a:cs typeface="Arial" pitchFamily="34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ws:poiInfo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x,y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poiInfo</a:t>
            </a:r>
            <a:endParaRPr lang="en-US" altLang="zh-CN" sz="1600" dirty="0"/>
          </a:p>
          <a:p>
            <a:r>
              <a:rPr lang="zh-CN" altLang="en-US" sz="1600" dirty="0"/>
              <a:t>描述：根据</a:t>
            </a:r>
            <a:r>
              <a:rPr lang="en-US" altLang="zh-CN" sz="1600" dirty="0"/>
              <a:t>ID</a:t>
            </a:r>
            <a:r>
              <a:rPr lang="zh-CN" altLang="en-US" sz="1600" dirty="0"/>
              <a:t>号获取</a:t>
            </a:r>
            <a:r>
              <a:rPr lang="en-US" altLang="zh-CN" sz="1600" dirty="0"/>
              <a:t>POI</a:t>
            </a:r>
            <a:r>
              <a:rPr lang="zh-CN" altLang="en-US" sz="1600" dirty="0"/>
              <a:t>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571744"/>
          <a:ext cx="7929562" cy="332549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geometryWKT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ws:search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search</a:t>
            </a:r>
          </a:p>
          <a:p>
            <a:r>
              <a:rPr lang="zh-CN" altLang="en-US" sz="1600" dirty="0"/>
              <a:t>描述：根据关键字、范围等条件搜索</a:t>
            </a:r>
            <a:r>
              <a:rPr lang="en-US" altLang="zh-CN" sz="1600" dirty="0"/>
              <a:t>POI</a:t>
            </a:r>
            <a:r>
              <a:rPr lang="zh-CN" altLang="en-US" sz="1600" dirty="0"/>
              <a:t>、道路、行政区划等信息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sse4j/SearchingPort?wsdl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http://&lt;server&gt;:&lt;port&gt;/sse4j/servlet/Searching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142984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/>
              <a:t>plan</a:t>
            </a:r>
          </a:p>
          <a:p>
            <a:r>
              <a:rPr lang="zh-CN" altLang="en-US" sz="1600" dirty="0"/>
              <a:t>描述：根据起点、终点、途径点规划一条路径，返回路径详细信息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393192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dis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miny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maxx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maxy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":,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segs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”:[],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guids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”:[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len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”:,  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137336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webPlan</a:t>
            </a:r>
            <a:endParaRPr lang="en-US" altLang="zh-CN" sz="1600" dirty="0"/>
          </a:p>
          <a:p>
            <a:r>
              <a:rPr lang="zh-CN" altLang="en-US" sz="1600" dirty="0"/>
              <a:t>描述：根据起点、终点、途径点规划一条路径，返回路径描述信息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sse4j/RoutingPort?wsdl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http://&lt;server&gt;:&lt;port&gt;/sse4j/servlet/Routing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geocoding</a:t>
            </a:r>
            <a:endParaRPr lang="en-US" altLang="zh-CN" sz="1600" dirty="0"/>
          </a:p>
          <a:p>
            <a:r>
              <a:rPr lang="zh-CN" altLang="en-US" sz="1600" dirty="0"/>
              <a:t>描述：根据地址获取坐标信息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ws:reverseGeocoding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geoc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接口：</a:t>
            </a:r>
            <a:r>
              <a:rPr lang="en-US" altLang="zh-CN" sz="1600" dirty="0" err="1"/>
              <a:t>reverseGeocoding</a:t>
            </a:r>
            <a:endParaRPr lang="en-US" altLang="zh-CN" sz="1600" dirty="0"/>
          </a:p>
          <a:p>
            <a:r>
              <a:rPr lang="zh-CN" altLang="en-US" sz="1600" dirty="0"/>
              <a:t>描述：根据经纬度获取地址信息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sse4j/LocatingPort?wsdl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http://&lt;server&gt;:&lt;port&gt;/sse4j/servlet/Locating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510801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HotTile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接口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484136"/>
          <a:ext cx="8215313" cy="301752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http://&lt;server&gt;:&lt;port&gt;/sse4j/servlet/Matching  </a:t>
            </a:r>
            <a:r>
              <a:rPr lang="en-US" altLang="zh-CN" sz="1600" dirty="0" smtClean="0">
                <a:solidFill>
                  <a:srgbClr val="FF0000"/>
                </a:solidFill>
              </a:rPr>
              <a:t>(xml={input})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3.6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en-US" altLang="zh-CN" sz="3200" dirty="0" err="1" smtClean="0">
                <a:ln>
                  <a:noFill/>
                </a:ln>
                <a:latin typeface="宋体" charset="-122"/>
                <a:ea typeface="宋体" charset="-122"/>
              </a:rPr>
              <a:t>HotTile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357430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Zoom={10 ~ 17}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X={0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Y={0 ~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Pow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(2,zoom)-1}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Type={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img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,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Keyword={  POI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名称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JavaScript  or PNG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url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428596" y="1285875"/>
            <a:ext cx="82153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HotTile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根据关键字，缩放级别，行列号，搜索</a:t>
            </a:r>
            <a:r>
              <a:rPr lang="en-US" altLang="zh-CN" sz="1600" dirty="0" smtClean="0"/>
              <a:t>POI</a:t>
            </a:r>
            <a:r>
              <a:rPr lang="zh-CN" altLang="en-US" sz="1600" dirty="0" smtClean="0"/>
              <a:t>并返回热点图和</a:t>
            </a:r>
            <a:r>
              <a:rPr lang="en-US" altLang="zh-CN" sz="1600" dirty="0" smtClean="0"/>
              <a:t>JS</a:t>
            </a:r>
            <a:r>
              <a:rPr lang="zh-CN" altLang="en-US" sz="1600" dirty="0" smtClean="0"/>
              <a:t>脚本</a:t>
            </a:r>
            <a:endParaRPr lang="en-US" altLang="zh-CN" sz="1600" dirty="0"/>
          </a:p>
          <a:p>
            <a:r>
              <a:rPr lang="en-US" altLang="zh-CN" sz="1600" dirty="0" smtClean="0"/>
              <a:t>Http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http://&lt;server&gt;:&lt;port&gt;/sse4j/servlet/HotTile?zoom=&amp;x=&amp;y=&amp;type=&amp;keyword=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Tomcat6/7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将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文件夹命名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1142976" y="1643050"/>
            <a:ext cx="650085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SSE4J URL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SOURCE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DEMO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4"/>
              </a:rPr>
              <a:t>http://sse4j.googlecode.com/svn/trunk/demo/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DOC</a:t>
            </a:r>
            <a:r>
              <a:rPr lang="zh-CN" altLang="en-US" sz="2000" dirty="0" smtClean="0"/>
              <a:t>： </a:t>
            </a:r>
            <a:r>
              <a:rPr lang="en-US" sz="2000" dirty="0" smtClean="0">
                <a:hlinkClick r:id="rId4"/>
              </a:rPr>
              <a:t>http://sse4j.googlecode.com/svn/trunk/</a:t>
            </a:r>
            <a:r>
              <a:rPr lang="en-US" altLang="zh-CN" sz="2000" dirty="0" smtClean="0">
                <a:hlinkClick r:id="rId4"/>
              </a:rPr>
              <a:t>doc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</a:t>
            </a:r>
            <a:r>
              <a:rPr lang="en-US" altLang="zh-CN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互联网或移动互联网</a:t>
            </a:r>
            <a:r>
              <a:rPr lang="en-US" altLang="zh-CN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的服务端</a:t>
            </a: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技术</a:t>
            </a:r>
            <a:endParaRPr lang="zh-CN" altLang="en-US" sz="2000" dirty="0" smtClean="0">
              <a:solidFill>
                <a:srgbClr val="C00000"/>
              </a:solidFill>
              <a:latin typeface="宋体" charset="-122"/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SSE4J</a:t>
            </a:r>
            <a:r>
              <a:rPr lang="en-US" altLang="en-US" sz="2400" dirty="0" smtClean="0">
                <a:latin typeface="宋体" charset="-122"/>
                <a:ea typeface="宋体" charset="-122"/>
              </a:rPr>
              <a:t>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/Http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16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16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sse4j.http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web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depends on sse4j project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sse4j.exe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1600" dirty="0" smtClean="0">
                <a:latin typeface="Arial" charset="0"/>
                <a:ea typeface="宋体" charset="-122"/>
              </a:rPr>
              <a:t>     -- contains some executable tools</a:t>
            </a:r>
          </a:p>
          <a:p>
            <a:pPr>
              <a:buFontTx/>
              <a:buNone/>
            </a:pPr>
            <a:endParaRPr lang="en-US" altLang="zh-CN" sz="2000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2504</Words>
  <Application>Microsoft Office PowerPoint</Application>
  <PresentationFormat>全屏显示(4:3)</PresentationFormat>
  <Paragraphs>521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3.6 HotTile接口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2011-09-02T03:15:03Z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