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4/12/2011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</a:t>
            </a:r>
            <a:r>
              <a:rPr lang="zh-CN" altLang="en-US" sz="1600" dirty="0" smtClean="0">
                <a:latin typeface="宋体" charset="-122"/>
              </a:rPr>
              <a:t>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压缩以降低流量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</a:t>
            </a:r>
            <a:r>
              <a:rPr lang="en-US" altLang="zh-CN" sz="1600" dirty="0" smtClean="0"/>
              <a:t>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</a:t>
            </a:r>
            <a:r>
              <a:rPr lang="en-US" altLang="zh-CN" sz="1600" dirty="0" smtClean="0"/>
              <a:t>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</a:t>
            </a:r>
            <a:r>
              <a:rPr lang="en-US" altLang="zh-CN" sz="1600" dirty="0" smtClean="0"/>
              <a:t>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</a:t>
            </a:r>
            <a:r>
              <a:rPr lang="en-US" altLang="zh-CN" sz="1600" dirty="0" smtClean="0"/>
              <a:t>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</a:t>
            </a:r>
            <a:r>
              <a:rPr lang="en-US" altLang="zh-CN" sz="1600" dirty="0" smtClean="0"/>
              <a:t>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</a:t>
            </a:r>
            <a:r>
              <a:rPr lang="en-US" altLang="zh-CN" sz="1600" dirty="0" smtClean="0">
                <a:solidFill>
                  <a:srgbClr val="FF0000"/>
                </a:solidFill>
              </a:rPr>
              <a:t>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http://&lt;server&gt;:&lt;port&gt;/</a:t>
            </a:r>
            <a:r>
              <a:rPr lang="en-US" altLang="zh-CN" sz="1600" dirty="0" smtClean="0"/>
              <a:t>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</a:t>
            </a:r>
            <a:r>
              <a:rPr lang="zh-CN" altLang="en-US" sz="2000" dirty="0" smtClean="0"/>
              <a:t>）和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样例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2603</Words>
  <Application>Microsoft Office PowerPoint</Application>
  <PresentationFormat>全屏显示(4:3)</PresentationFormat>
  <Paragraphs>532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2011-04-12T03:10:34Z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