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armdx@126.co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44005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286256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&lt;ws:poiInfo&gt;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&lt;/ws:poiInfo&gt;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[x,y]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poiInfo</a:t>
            </a:r>
          </a:p>
          <a:p>
            <a:r>
              <a:rPr lang="zh-CN" altLang="en-US" sz="1600"/>
              <a:t>描述：根据</a:t>
            </a:r>
            <a:r>
              <a:rPr lang="en-US" altLang="zh-CN" sz="1600"/>
              <a:t>ID</a:t>
            </a:r>
            <a:r>
              <a:rPr lang="zh-CN" altLang="en-US" sz="1600"/>
              <a:t>号获取</a:t>
            </a:r>
            <a:r>
              <a:rPr lang="en-US" altLang="zh-CN" sz="1600"/>
              <a:t>POI</a:t>
            </a:r>
            <a:r>
              <a:rPr lang="zh-CN" altLang="en-US" sz="1600"/>
              <a:t>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&lt;geometryWKT&gt;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&lt;/geometryWKT--&gt;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注：详细参考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org.sse.ws.base.WSFilter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search</a:t>
            </a:r>
          </a:p>
          <a:p>
            <a:r>
              <a:rPr lang="zh-CN" altLang="en-US" sz="1600"/>
              <a:t>描述：根据关键字、范围等条件搜索</a:t>
            </a:r>
            <a:r>
              <a:rPr lang="en-US" altLang="zh-CN" sz="1600"/>
              <a:t>POI</a:t>
            </a:r>
            <a:r>
              <a:rPr lang="zh-CN" altLang="en-US" sz="1600"/>
              <a:t>、道路、行政区划等信息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[webPlan]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{“name”:“”,“state”:“”,“turn”:“”,“len”:,“cost”:,“vertexes”:““}]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plan</a:t>
            </a:r>
          </a:p>
          <a:p>
            <a:r>
              <a:rPr lang="zh-CN" altLang="en-US" sz="1600"/>
              <a:t>描述：根据起点、终点、途径点规划一条路径，返回路径详细信息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“segs”:[],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“len”:,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webPlan</a:t>
            </a:r>
          </a:p>
          <a:p>
            <a:r>
              <a:rPr lang="zh-CN" altLang="en-US" sz="1600"/>
              <a:t>描述：根据起点、终点、途径点规划一条路径，返回路径描述信息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geocoding</a:t>
            </a:r>
          </a:p>
          <a:p>
            <a:r>
              <a:rPr lang="zh-CN" altLang="en-US" sz="1600"/>
              <a:t>描述：根据地址获取坐标信息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&lt;ws:reverseGeocoding&gt;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&lt;/ws:reverseGeocoding&gt;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“geoc”:”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reverseGeocoding</a:t>
            </a:r>
          </a:p>
          <a:p>
            <a:r>
              <a:rPr lang="zh-CN" altLang="en-US" sz="1600"/>
              <a:t>描述：根据经纬度获取地址信息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323088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\sse4j_out\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wsapp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目录下），文件夹重新命名为“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开源工程地址：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联系方式：</a:t>
            </a:r>
            <a:r>
              <a:rPr lang="en-US" altLang="zh-CN" sz="2000" dirty="0" smtClean="0">
                <a:hlinkClick r:id="rId4"/>
              </a:rPr>
              <a:t>charmdx@126.com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欢迎有兴趣的技术人员加入进来，一起把</a:t>
            </a:r>
            <a:r>
              <a:rPr lang="en-US" altLang="zh-CN" sz="2000" dirty="0" smtClean="0"/>
              <a:t>sse4j</a:t>
            </a:r>
            <a:r>
              <a:rPr lang="zh-CN" altLang="en-US" sz="2000" dirty="0" smtClean="0"/>
              <a:t>做得更好。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sse4j</a:t>
            </a:r>
            <a:r>
              <a:rPr lang="zh-CN" altLang="en-US" sz="2000" dirty="0" smtClean="0"/>
              <a:t>需要做的工作非常多，比如：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）提供更为丰富的用户接口（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方式，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接口等）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）完善路径规划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C00000"/>
                </a:solidFill>
              </a:rPr>
              <a:t>急需有资源的组织捐赠地址、公交测试数据来完成相关功能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）逐步研发工具集，以便处理数据、客户端地图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集成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针对在线地图服务的服务端技术实现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规划的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规划的SSE4J包含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depends on sse4j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2358</Words>
  <Application>Microsoft Office PowerPoint</Application>
  <PresentationFormat>全屏显示(4:3)</PresentationFormat>
  <Paragraphs>502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2011-03-24T05:15:53Z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