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0" r:id="rId6"/>
    <p:sldId id="264" r:id="rId7"/>
    <p:sldId id="258" r:id="rId8"/>
    <p:sldId id="259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10/11/2011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1701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</a:rPr>
              <a:t>sse4j@msn.cn</a:t>
            </a:r>
            <a:endParaRPr lang="en-US" altLang="zh-CN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se4j.googlecode.com/svn/trunk/demo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除外）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热点地图接口（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x,y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poiInfo</a:t>
            </a:r>
            <a:endParaRPr lang="en-US" altLang="zh-CN" sz="1600" dirty="0"/>
          </a:p>
          <a:p>
            <a:r>
              <a:rPr lang="zh-CN" altLang="en-US" sz="1600" dirty="0"/>
              <a:t>描述：根据</a:t>
            </a:r>
            <a:r>
              <a:rPr lang="en-US" altLang="zh-CN" sz="1600" dirty="0"/>
              <a:t>ID</a:t>
            </a:r>
            <a:r>
              <a:rPr lang="zh-CN" altLang="en-US" sz="1600" dirty="0"/>
              <a:t>号获取</a:t>
            </a:r>
            <a:r>
              <a:rPr lang="en-US" altLang="zh-CN" sz="1600" dirty="0"/>
              <a:t>POI</a:t>
            </a:r>
            <a:r>
              <a:rPr lang="zh-CN" altLang="en-US" sz="1600" dirty="0"/>
              <a:t>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571744"/>
          <a:ext cx="7929562" cy="332549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search</a:t>
            </a:r>
          </a:p>
          <a:p>
            <a:r>
              <a:rPr lang="zh-CN" altLang="en-US" sz="1600" dirty="0"/>
              <a:t>描述：根据关键字、范围等条件搜索</a:t>
            </a:r>
            <a:r>
              <a:rPr lang="en-US" altLang="zh-CN" sz="1600" dirty="0"/>
              <a:t>POI</a:t>
            </a:r>
            <a:r>
              <a:rPr lang="zh-CN" altLang="en-US" sz="1600" dirty="0"/>
              <a:t>、道路、行政区划等信息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142984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plan</a:t>
            </a:r>
          </a:p>
          <a:p>
            <a:r>
              <a:rPr lang="zh-CN" altLang="en-US" sz="1600" dirty="0"/>
              <a:t>描述：根据起点、终点、途径点规划一条路径，返回路径详细信息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”:[],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  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137336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webPlan</a:t>
            </a:r>
            <a:endParaRPr lang="en-US" altLang="zh-CN" sz="1600" dirty="0"/>
          </a:p>
          <a:p>
            <a:r>
              <a:rPr lang="zh-CN" altLang="en-US" sz="1600" dirty="0"/>
              <a:t>描述：根据起点、终点、途径点规划一条路径，返回路径描述信息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geocoding</a:t>
            </a:r>
            <a:endParaRPr lang="en-US" altLang="zh-CN" sz="1600" dirty="0"/>
          </a:p>
          <a:p>
            <a:r>
              <a:rPr lang="zh-CN" altLang="en-US" sz="1600" dirty="0"/>
              <a:t>描述：根据地址获取坐标信息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geoc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reverseGeocoding</a:t>
            </a:r>
            <a:endParaRPr lang="en-US" altLang="zh-CN" sz="1600" dirty="0"/>
          </a:p>
          <a:p>
            <a:r>
              <a:rPr lang="zh-CN" altLang="en-US" sz="1600" dirty="0"/>
              <a:t>描述：根据经纬度获取地址信息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484136"/>
          <a:ext cx="8215313" cy="301752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HotTile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3.6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en-US" altLang="zh-CN" sz="3200" dirty="0" err="1" smtClean="0">
                <a:ln>
                  <a:noFill/>
                </a:ln>
                <a:latin typeface="宋体" charset="-122"/>
                <a:ea typeface="宋体" charset="-122"/>
              </a:rPr>
              <a:t>HotTile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357430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Zoom={10 ~ 17}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X={0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Y={0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Type={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img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Keyword={  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名称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JavaScript  or PNG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428596" y="1285875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HotTile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根据关键字，缩放级别，行列号，搜索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并返回热点图和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脚本</a:t>
            </a:r>
            <a:endParaRPr lang="en-US" altLang="zh-CN" sz="1600" dirty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http://&lt;server&gt;:&lt;port&gt;/sse4j/servlet/HotTile?zoom=&amp;x=&amp;y=&amp;type=&amp;keyword=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Tomcat6/7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目录数据限于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1142976" y="1643050"/>
            <a:ext cx="65008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SSE4J URL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SOURCE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DEMO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4"/>
              </a:rPr>
              <a:t>http://sse4j.googlecode.com/svn/trunk/demo/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DOC</a:t>
            </a:r>
            <a:r>
              <a:rPr lang="zh-CN" altLang="en-US" sz="2000" dirty="0" smtClean="0"/>
              <a:t>： </a:t>
            </a:r>
            <a:r>
              <a:rPr lang="en-US" sz="2000" dirty="0" smtClean="0">
                <a:hlinkClick r:id="rId4"/>
              </a:rPr>
              <a:t>http://sse4j.googlecode.com/svn/trunk/</a:t>
            </a:r>
            <a:r>
              <a:rPr lang="en-US" altLang="zh-CN" sz="2000" dirty="0" smtClean="0">
                <a:hlinkClick r:id="rId4"/>
              </a:rPr>
              <a:t>doc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互联网或移动互联网地图服务的服务端技术框架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）针对地理信息数据源构建的垂直搜索引擎应用接口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）针对在线地图服务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互联网或移动互联网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的服务端技术框架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7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）无线定位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2464</Words>
  <Application>Microsoft Office PowerPoint</Application>
  <PresentationFormat>全屏显示(4:3)</PresentationFormat>
  <Paragraphs>512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3.6 HotTile接口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2011-10-11T09:23:56Z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