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0" r:id="rId6"/>
    <p:sldId id="264" r:id="rId7"/>
    <p:sldId id="258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sse4j@msn.cn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互联网或移动互联网地图服务的服务端技术框架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）针对地理信息数据源构建的垂直搜索引擎应用接口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）针对在线地图服务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的服务端技术框架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7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）无线定位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2472</Words>
  <Application>Microsoft Office PowerPoint</Application>
  <PresentationFormat>全屏显示(4:3)</PresentationFormat>
  <Paragraphs>512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2011-09-02T06:58:38Z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