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0" r:id="rId6"/>
    <p:sldId id="264" r:id="rId7"/>
    <p:sldId id="258" r:id="rId8"/>
    <p:sldId id="259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9D8CC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78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11/28/2012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1701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sse4j@msn.cn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889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3657431"/>
            <a:ext cx="7956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        navi.xml</a:t>
            </a:r>
            <a:r>
              <a:rPr lang="zh-CN" altLang="en-US" dirty="0" smtClean="0"/>
              <a:t>配置文件（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目录下）：</a:t>
            </a:r>
            <a:endParaRPr lang="en-US" altLang="zh-CN" dirty="0" smtClean="0"/>
          </a:p>
          <a:p>
            <a:r>
              <a:rPr lang="zh-CN" altLang="en-US" dirty="0" smtClean="0"/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为经纬度数据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wgs</a:t>
            </a:r>
            <a:r>
              <a:rPr lang="en-US" altLang="zh-CN" dirty="0" smtClean="0">
                <a:solidFill>
                  <a:srgbClr val="FF0000"/>
                </a:solidFill>
              </a:rPr>
              <a:t>=false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wkt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为墨卡托投影数据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/sse4j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修改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Tomcat/conf/server.xml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&lt;Connector port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=“8080” 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URIEncoding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=“UTF-8”/&gt;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（如果端口非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8080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，需修改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/sse4j/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js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/sse4j.js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/sse4j/WEB-INF/classes/navi.xml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目录数据限于学习研究使用。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wgs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=“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 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数据源坐标系支持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WGS84</a:t>
            </a:r>
            <a:r>
              <a:rPr lang="zh-CN" alt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和 墨卡托投影</a:t>
            </a:r>
            <a:r>
              <a:rPr lang="en-US" altLang="zh-CN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cache="false"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cache="false"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cache=“false"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cache=“true"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互联网或移动互联网地图服务的服务端技术框架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）针对地理信息数据源构建的垂直搜索引擎应用接口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）针对在线地图服务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的服务端技术框架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7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）无线定位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357298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357298"/>
          <a:ext cx="4608512" cy="49682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7127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34137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经度投影值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纬度投影值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2538</Words>
  <Application>Microsoft Office PowerPoint</Application>
  <PresentationFormat>全屏显示(4:3)</PresentationFormat>
  <Paragraphs>534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2012-11-28T08:14:37Z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