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88" r:id="rId26"/>
    <p:sldId id="287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8/19/2011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se4j.googlecode.com/svn/trunk/demo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压缩以降低流量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dirty="0" smtClean="0">
                <a:ln>
                  <a:noFill/>
                </a:ln>
                <a:latin typeface="宋体" pitchFamily="2" charset="-122"/>
                <a:ea typeface="宋体" pitchFamily="2" charset="-122"/>
              </a:rPr>
              <a:t>SSE4J</a:t>
            </a:r>
            <a:r>
              <a:rPr lang="zh-CN" altLang="en-US" sz="3200" dirty="0" smtClean="0">
                <a:ln>
                  <a:noFill/>
                </a:ln>
                <a:latin typeface="宋体" pitchFamily="2" charset="-122"/>
                <a:ea typeface="宋体" pitchFamily="2" charset="-122"/>
              </a:rPr>
              <a:t>发展规划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）继续完善</a:t>
            </a:r>
            <a:r>
              <a:rPr lang="en-US" altLang="zh-CN" sz="2000" dirty="0" smtClean="0">
                <a:solidFill>
                  <a:srgbClr val="FF0000"/>
                </a:solidFill>
              </a:rPr>
              <a:t>sse4j</a:t>
            </a:r>
            <a:r>
              <a:rPr lang="zh-CN" altLang="en-US" sz="2000" dirty="0" smtClean="0">
                <a:solidFill>
                  <a:srgbClr val="FF0000"/>
                </a:solidFill>
              </a:rPr>
              <a:t>现有功能定位；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）位置相关</a:t>
            </a:r>
            <a:r>
              <a:rPr lang="zh-CN" altLang="en-US" sz="2000" dirty="0" smtClean="0">
                <a:solidFill>
                  <a:srgbClr val="FF0000"/>
                </a:solidFill>
              </a:rPr>
              <a:t>多源信息关联体系构建；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[sse4j crawler +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mongodb</a:t>
            </a:r>
            <a:r>
              <a:rPr lang="en-US" altLang="zh-CN" sz="2000" dirty="0" smtClean="0">
                <a:solidFill>
                  <a:srgbClr val="FF0000"/>
                </a:solidFill>
              </a:rPr>
              <a:t> +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）无线定位服务；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dirty="0" smtClean="0"/>
              <a:t>欢迎技术人员加入。热盼企业资助。</a:t>
            </a:r>
            <a:endParaRPr lang="en-US" altLang="zh-CN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992" y="1270329"/>
            <a:ext cx="2238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Demo</a:t>
            </a:r>
            <a:endParaRPr lang="zh-CN" altLang="en-US" sz="6000" dirty="0"/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1142976" y="3000372"/>
            <a:ext cx="671517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2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演示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2"/>
              </a:rPr>
              <a:t>http://sse4j.googlecode.com/svn/trunk/</a:t>
            </a:r>
            <a:r>
              <a:rPr lang="en-US" altLang="zh-CN" sz="2000" dirty="0" smtClean="0">
                <a:hlinkClick r:id="rId2"/>
              </a:rPr>
              <a:t>doc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</a:t>
            </a:r>
            <a:r>
              <a:rPr lang="en-US" altLang="zh-CN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2589</Words>
  <Application>Microsoft Office PowerPoint</Application>
  <PresentationFormat>全屏显示(4:3)</PresentationFormat>
  <Paragraphs>550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SSE4J发展规划</vt:lpstr>
      <vt:lpstr>幻灯片 26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2011-08-19T02:16:17Z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