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9D8CC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11/21/2011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sse4j@msn.cn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889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3657431"/>
            <a:ext cx="7956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        navi.xml</a:t>
            </a:r>
            <a:r>
              <a:rPr lang="zh-CN" altLang="en-US" dirty="0" smtClean="0"/>
              <a:t>配置文件（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目录下）：</a:t>
            </a:r>
            <a:endParaRPr lang="en-US" altLang="zh-CN" dirty="0" smtClean="0"/>
          </a:p>
          <a:p>
            <a:r>
              <a:rPr lang="zh-CN" altLang="en-US" dirty="0" smtClean="0"/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为经纬度数据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=false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为墨卡托投影数据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目录数据限于学习研究使用。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wgs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 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数据源坐标系支持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WGS84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和 墨卡托投影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cache="false"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cache=“false"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cache=“true"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互联网或移动互联网地图服务的服务端技术框架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）针对地理信息数据源构建的垂直搜索引擎应用接口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357298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357298"/>
          <a:ext cx="4608512" cy="49682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7127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3413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2542</Words>
  <Application>Microsoft Office PowerPoint</Application>
  <PresentationFormat>全屏显示(4:3)</PresentationFormat>
  <Paragraphs>533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2011-11-21T08:48:34Z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